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
  </p:notesMasterIdLst>
  <p:sldIdLst>
    <p:sldId id="265" r:id="rId5"/>
    <p:sldId id="257" r:id="rId6"/>
    <p:sldId id="256" r:id="rId7"/>
    <p:sldId id="266" r:id="rId8"/>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13EADF-57C8-DACF-4861-B0ADB20D2D8A}" v="50" dt="2021-05-10T09:23:52.338"/>
    <p1510:client id="{3BED7C86-25C9-199B-9603-255957F0052A}" v="5" dt="2022-07-11T12:31:50.061"/>
    <p1510:client id="{467B345C-DE5D-DFD6-9C6B-C287B407B71E}" v="10" dt="2022-07-08T16:10:57.178"/>
    <p1510:client id="{D4CEB3A3-EC37-C96F-1EA8-95097F1B3C16}" v="15" dt="2021-06-21T13:31:13.475"/>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EFFFF"/>
              </a:solidFill>
              <a:prstDash val="solid"/>
              <a:round/>
            </a:ln>
          </a:left>
          <a:right>
            <a:ln w="12700" cap="flat">
              <a:solidFill>
                <a:srgbClr val="FEFFFF"/>
              </a:solidFill>
              <a:prstDash val="solid"/>
              <a:round/>
            </a:ln>
          </a:right>
          <a:top>
            <a:ln w="12700" cap="flat">
              <a:solidFill>
                <a:srgbClr val="FEFFFF"/>
              </a:solidFill>
              <a:prstDash val="solid"/>
              <a:round/>
            </a:ln>
          </a:top>
          <a:bottom>
            <a:ln w="12700" cap="flat">
              <a:solidFill>
                <a:srgbClr val="FEFFFF"/>
              </a:solidFill>
              <a:prstDash val="solid"/>
              <a:round/>
            </a:ln>
          </a:bottom>
          <a:insideH>
            <a:ln w="12700" cap="flat">
              <a:solidFill>
                <a:srgbClr val="FEFFFF"/>
              </a:solidFill>
              <a:prstDash val="solid"/>
              <a:round/>
            </a:ln>
          </a:insideH>
          <a:insideV>
            <a:ln w="12700" cap="flat">
              <a:solidFill>
                <a:srgbClr val="FEFFFF"/>
              </a:solidFill>
              <a:prstDash val="solid"/>
              <a:round/>
            </a:ln>
          </a:insideV>
        </a:tcBdr>
        <a:fill>
          <a:solidFill>
            <a:srgbClr val="CADFFF"/>
          </a:solidFill>
        </a:fill>
      </a:tcStyle>
    </a:wholeTbl>
    <a:band2H>
      <a:tcTxStyle/>
      <a:tcStyle>
        <a:tcBdr/>
        <a:fill>
          <a:solidFill>
            <a:srgbClr val="E6F0FF"/>
          </a:solidFill>
        </a:fill>
      </a:tcStyle>
    </a:band2H>
    <a:firstCol>
      <a:tcTxStyle b="on" i="off">
        <a:fontRef idx="minor">
          <a:srgbClr val="FEFFFF"/>
        </a:fontRef>
        <a:srgbClr val="FEFFFF"/>
      </a:tcTxStyle>
      <a:tcStyle>
        <a:tcBdr>
          <a:left>
            <a:ln w="12700" cap="flat">
              <a:solidFill>
                <a:srgbClr val="FEFFFF"/>
              </a:solidFill>
              <a:prstDash val="solid"/>
              <a:round/>
            </a:ln>
          </a:left>
          <a:right>
            <a:ln w="12700" cap="flat">
              <a:solidFill>
                <a:srgbClr val="FEFFFF"/>
              </a:solidFill>
              <a:prstDash val="solid"/>
              <a:round/>
            </a:ln>
          </a:right>
          <a:top>
            <a:ln w="12700" cap="flat">
              <a:solidFill>
                <a:srgbClr val="FEFFFF"/>
              </a:solidFill>
              <a:prstDash val="solid"/>
              <a:round/>
            </a:ln>
          </a:top>
          <a:bottom>
            <a:ln w="12700" cap="flat">
              <a:solidFill>
                <a:srgbClr val="FEFFFF"/>
              </a:solidFill>
              <a:prstDash val="solid"/>
              <a:round/>
            </a:ln>
          </a:bottom>
          <a:insideH>
            <a:ln w="12700" cap="flat">
              <a:solidFill>
                <a:srgbClr val="FEFFFF"/>
              </a:solidFill>
              <a:prstDash val="solid"/>
              <a:round/>
            </a:ln>
          </a:insideH>
          <a:insideV>
            <a:ln w="12700" cap="flat">
              <a:solidFill>
                <a:srgbClr val="FEFFFF"/>
              </a:solidFill>
              <a:prstDash val="solid"/>
              <a:round/>
            </a:ln>
          </a:insideV>
        </a:tcBdr>
        <a:fill>
          <a:solidFill>
            <a:schemeClr val="accent1"/>
          </a:solidFill>
        </a:fill>
      </a:tcStyle>
    </a:firstCol>
    <a:lastRow>
      <a:tcTxStyle b="on" i="off">
        <a:fontRef idx="minor">
          <a:srgbClr val="FEFFFF"/>
        </a:fontRef>
        <a:srgbClr val="FEFFFF"/>
      </a:tcTxStyle>
      <a:tcStyle>
        <a:tcBdr>
          <a:left>
            <a:ln w="12700" cap="flat">
              <a:solidFill>
                <a:srgbClr val="FEFFFF"/>
              </a:solidFill>
              <a:prstDash val="solid"/>
              <a:round/>
            </a:ln>
          </a:left>
          <a:right>
            <a:ln w="12700" cap="flat">
              <a:solidFill>
                <a:srgbClr val="FEFFFF"/>
              </a:solidFill>
              <a:prstDash val="solid"/>
              <a:round/>
            </a:ln>
          </a:right>
          <a:top>
            <a:ln w="38100" cap="flat">
              <a:solidFill>
                <a:srgbClr val="FEFFFF"/>
              </a:solidFill>
              <a:prstDash val="solid"/>
              <a:round/>
            </a:ln>
          </a:top>
          <a:bottom>
            <a:ln w="12700" cap="flat">
              <a:solidFill>
                <a:srgbClr val="FEFFFF"/>
              </a:solidFill>
              <a:prstDash val="solid"/>
              <a:round/>
            </a:ln>
          </a:bottom>
          <a:insideH>
            <a:ln w="12700" cap="flat">
              <a:solidFill>
                <a:srgbClr val="FEFFFF"/>
              </a:solidFill>
              <a:prstDash val="solid"/>
              <a:round/>
            </a:ln>
          </a:insideH>
          <a:insideV>
            <a:ln w="12700" cap="flat">
              <a:solidFill>
                <a:srgbClr val="FEFFFF"/>
              </a:solidFill>
              <a:prstDash val="solid"/>
              <a:round/>
            </a:ln>
          </a:insideV>
        </a:tcBdr>
        <a:fill>
          <a:solidFill>
            <a:schemeClr val="accent1"/>
          </a:solidFill>
        </a:fill>
      </a:tcStyle>
    </a:lastRow>
    <a:firstRow>
      <a:tcTxStyle b="on" i="off">
        <a:fontRef idx="minor">
          <a:srgbClr val="FEFFFF"/>
        </a:fontRef>
        <a:srgbClr val="FEFFFF"/>
      </a:tcTxStyle>
      <a:tcStyle>
        <a:tcBdr>
          <a:left>
            <a:ln w="12700" cap="flat">
              <a:solidFill>
                <a:srgbClr val="FEFFFF"/>
              </a:solidFill>
              <a:prstDash val="solid"/>
              <a:round/>
            </a:ln>
          </a:left>
          <a:right>
            <a:ln w="12700" cap="flat">
              <a:solidFill>
                <a:srgbClr val="FEFFFF"/>
              </a:solidFill>
              <a:prstDash val="solid"/>
              <a:round/>
            </a:ln>
          </a:right>
          <a:top>
            <a:ln w="12700" cap="flat">
              <a:solidFill>
                <a:srgbClr val="FEFFFF"/>
              </a:solidFill>
              <a:prstDash val="solid"/>
              <a:round/>
            </a:ln>
          </a:top>
          <a:bottom>
            <a:ln w="38100" cap="flat">
              <a:solidFill>
                <a:srgbClr val="FEFFFF"/>
              </a:solidFill>
              <a:prstDash val="solid"/>
              <a:round/>
            </a:ln>
          </a:bottom>
          <a:insideH>
            <a:ln w="12700" cap="flat">
              <a:solidFill>
                <a:srgbClr val="FEFFFF"/>
              </a:solidFill>
              <a:prstDash val="solid"/>
              <a:round/>
            </a:ln>
          </a:insideH>
          <a:insideV>
            <a:ln w="12700" cap="flat">
              <a:solidFill>
                <a:srgbClr val="FE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EFFFF"/>
              </a:solidFill>
              <a:prstDash val="solid"/>
              <a:round/>
            </a:ln>
          </a:left>
          <a:right>
            <a:ln w="12700" cap="flat">
              <a:solidFill>
                <a:srgbClr val="FEFFFF"/>
              </a:solidFill>
              <a:prstDash val="solid"/>
              <a:round/>
            </a:ln>
          </a:right>
          <a:top>
            <a:ln w="12700" cap="flat">
              <a:solidFill>
                <a:srgbClr val="FEFFFF"/>
              </a:solidFill>
              <a:prstDash val="solid"/>
              <a:round/>
            </a:ln>
          </a:top>
          <a:bottom>
            <a:ln w="12700" cap="flat">
              <a:solidFill>
                <a:srgbClr val="FEFFFF"/>
              </a:solidFill>
              <a:prstDash val="solid"/>
              <a:round/>
            </a:ln>
          </a:bottom>
          <a:insideH>
            <a:ln w="12700" cap="flat">
              <a:solidFill>
                <a:srgbClr val="FEFFFF"/>
              </a:solidFill>
              <a:prstDash val="solid"/>
              <a:round/>
            </a:ln>
          </a:insideH>
          <a:insideV>
            <a:ln w="12700" cap="flat">
              <a:solidFill>
                <a:srgbClr val="FEFFFF"/>
              </a:solidFill>
              <a:prstDash val="solid"/>
              <a:round/>
            </a:ln>
          </a:insideV>
        </a:tcBdr>
        <a:fill>
          <a:solidFill>
            <a:srgbClr val="D1F0CC"/>
          </a:solidFill>
        </a:fill>
      </a:tcStyle>
    </a:wholeTbl>
    <a:band2H>
      <a:tcTxStyle/>
      <a:tcStyle>
        <a:tcBdr/>
        <a:fill>
          <a:solidFill>
            <a:srgbClr val="EAF8E7"/>
          </a:solidFill>
        </a:fill>
      </a:tcStyle>
    </a:band2H>
    <a:firstCol>
      <a:tcTxStyle b="on" i="off">
        <a:fontRef idx="minor">
          <a:srgbClr val="FEFFFF"/>
        </a:fontRef>
        <a:srgbClr val="FEFFFF"/>
      </a:tcTxStyle>
      <a:tcStyle>
        <a:tcBdr>
          <a:left>
            <a:ln w="12700" cap="flat">
              <a:solidFill>
                <a:srgbClr val="FEFFFF"/>
              </a:solidFill>
              <a:prstDash val="solid"/>
              <a:round/>
            </a:ln>
          </a:left>
          <a:right>
            <a:ln w="12700" cap="flat">
              <a:solidFill>
                <a:srgbClr val="FEFFFF"/>
              </a:solidFill>
              <a:prstDash val="solid"/>
              <a:round/>
            </a:ln>
          </a:right>
          <a:top>
            <a:ln w="12700" cap="flat">
              <a:solidFill>
                <a:srgbClr val="FEFFFF"/>
              </a:solidFill>
              <a:prstDash val="solid"/>
              <a:round/>
            </a:ln>
          </a:top>
          <a:bottom>
            <a:ln w="12700" cap="flat">
              <a:solidFill>
                <a:srgbClr val="FEFFFF"/>
              </a:solidFill>
              <a:prstDash val="solid"/>
              <a:round/>
            </a:ln>
          </a:bottom>
          <a:insideH>
            <a:ln w="12700" cap="flat">
              <a:solidFill>
                <a:srgbClr val="FEFFFF"/>
              </a:solidFill>
              <a:prstDash val="solid"/>
              <a:round/>
            </a:ln>
          </a:insideH>
          <a:insideV>
            <a:ln w="12700" cap="flat">
              <a:solidFill>
                <a:srgbClr val="FEFFFF"/>
              </a:solidFill>
              <a:prstDash val="solid"/>
              <a:round/>
            </a:ln>
          </a:insideV>
        </a:tcBdr>
        <a:fill>
          <a:solidFill>
            <a:schemeClr val="accent3"/>
          </a:solidFill>
        </a:fill>
      </a:tcStyle>
    </a:firstCol>
    <a:lastRow>
      <a:tcTxStyle b="on" i="off">
        <a:fontRef idx="minor">
          <a:srgbClr val="FEFFFF"/>
        </a:fontRef>
        <a:srgbClr val="FEFFFF"/>
      </a:tcTxStyle>
      <a:tcStyle>
        <a:tcBdr>
          <a:left>
            <a:ln w="12700" cap="flat">
              <a:solidFill>
                <a:srgbClr val="FEFFFF"/>
              </a:solidFill>
              <a:prstDash val="solid"/>
              <a:round/>
            </a:ln>
          </a:left>
          <a:right>
            <a:ln w="12700" cap="flat">
              <a:solidFill>
                <a:srgbClr val="FEFFFF"/>
              </a:solidFill>
              <a:prstDash val="solid"/>
              <a:round/>
            </a:ln>
          </a:right>
          <a:top>
            <a:ln w="38100" cap="flat">
              <a:solidFill>
                <a:srgbClr val="FEFFFF"/>
              </a:solidFill>
              <a:prstDash val="solid"/>
              <a:round/>
            </a:ln>
          </a:top>
          <a:bottom>
            <a:ln w="12700" cap="flat">
              <a:solidFill>
                <a:srgbClr val="FEFFFF"/>
              </a:solidFill>
              <a:prstDash val="solid"/>
              <a:round/>
            </a:ln>
          </a:bottom>
          <a:insideH>
            <a:ln w="12700" cap="flat">
              <a:solidFill>
                <a:srgbClr val="FEFFFF"/>
              </a:solidFill>
              <a:prstDash val="solid"/>
              <a:round/>
            </a:ln>
          </a:insideH>
          <a:insideV>
            <a:ln w="12700" cap="flat">
              <a:solidFill>
                <a:srgbClr val="FEFFFF"/>
              </a:solidFill>
              <a:prstDash val="solid"/>
              <a:round/>
            </a:ln>
          </a:insideV>
        </a:tcBdr>
        <a:fill>
          <a:solidFill>
            <a:schemeClr val="accent3"/>
          </a:solidFill>
        </a:fill>
      </a:tcStyle>
    </a:lastRow>
    <a:firstRow>
      <a:tcTxStyle b="on" i="off">
        <a:fontRef idx="minor">
          <a:srgbClr val="FEFFFF"/>
        </a:fontRef>
        <a:srgbClr val="FEFFFF"/>
      </a:tcTxStyle>
      <a:tcStyle>
        <a:tcBdr>
          <a:left>
            <a:ln w="12700" cap="flat">
              <a:solidFill>
                <a:srgbClr val="FEFFFF"/>
              </a:solidFill>
              <a:prstDash val="solid"/>
              <a:round/>
            </a:ln>
          </a:left>
          <a:right>
            <a:ln w="12700" cap="flat">
              <a:solidFill>
                <a:srgbClr val="FEFFFF"/>
              </a:solidFill>
              <a:prstDash val="solid"/>
              <a:round/>
            </a:ln>
          </a:right>
          <a:top>
            <a:ln w="12700" cap="flat">
              <a:solidFill>
                <a:srgbClr val="FEFFFF"/>
              </a:solidFill>
              <a:prstDash val="solid"/>
              <a:round/>
            </a:ln>
          </a:top>
          <a:bottom>
            <a:ln w="38100" cap="flat">
              <a:solidFill>
                <a:srgbClr val="FEFFFF"/>
              </a:solidFill>
              <a:prstDash val="solid"/>
              <a:round/>
            </a:ln>
          </a:bottom>
          <a:insideH>
            <a:ln w="12700" cap="flat">
              <a:solidFill>
                <a:srgbClr val="FEFFFF"/>
              </a:solidFill>
              <a:prstDash val="solid"/>
              <a:round/>
            </a:ln>
          </a:insideH>
          <a:insideV>
            <a:ln w="12700" cap="flat">
              <a:solidFill>
                <a:srgbClr val="FE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EFFFF"/>
              </a:solidFill>
              <a:prstDash val="solid"/>
              <a:round/>
            </a:ln>
          </a:left>
          <a:right>
            <a:ln w="12700" cap="flat">
              <a:solidFill>
                <a:srgbClr val="FEFFFF"/>
              </a:solidFill>
              <a:prstDash val="solid"/>
              <a:round/>
            </a:ln>
          </a:right>
          <a:top>
            <a:ln w="12700" cap="flat">
              <a:solidFill>
                <a:srgbClr val="FEFFFF"/>
              </a:solidFill>
              <a:prstDash val="solid"/>
              <a:round/>
            </a:ln>
          </a:top>
          <a:bottom>
            <a:ln w="12700" cap="flat">
              <a:solidFill>
                <a:srgbClr val="FEFFFF"/>
              </a:solidFill>
              <a:prstDash val="solid"/>
              <a:round/>
            </a:ln>
          </a:bottom>
          <a:insideH>
            <a:ln w="12700" cap="flat">
              <a:solidFill>
                <a:srgbClr val="FEFFFF"/>
              </a:solidFill>
              <a:prstDash val="solid"/>
              <a:round/>
            </a:ln>
          </a:insideH>
          <a:insideV>
            <a:ln w="12700" cap="flat">
              <a:solidFill>
                <a:srgbClr val="FEFFFF"/>
              </a:solidFill>
              <a:prstDash val="solid"/>
              <a:round/>
            </a:ln>
          </a:insideV>
        </a:tcBdr>
        <a:fill>
          <a:solidFill>
            <a:srgbClr val="F9D1E1"/>
          </a:solidFill>
        </a:fill>
      </a:tcStyle>
    </a:wholeTbl>
    <a:band2H>
      <a:tcTxStyle/>
      <a:tcStyle>
        <a:tcBdr/>
        <a:fill>
          <a:solidFill>
            <a:srgbClr val="FCE9F0"/>
          </a:solidFill>
        </a:fill>
      </a:tcStyle>
    </a:band2H>
    <a:firstCol>
      <a:tcTxStyle b="on" i="off">
        <a:fontRef idx="minor">
          <a:srgbClr val="FEFFFF"/>
        </a:fontRef>
        <a:srgbClr val="FEFFFF"/>
      </a:tcTxStyle>
      <a:tcStyle>
        <a:tcBdr>
          <a:left>
            <a:ln w="12700" cap="flat">
              <a:solidFill>
                <a:srgbClr val="FEFFFF"/>
              </a:solidFill>
              <a:prstDash val="solid"/>
              <a:round/>
            </a:ln>
          </a:left>
          <a:right>
            <a:ln w="12700" cap="flat">
              <a:solidFill>
                <a:srgbClr val="FEFFFF"/>
              </a:solidFill>
              <a:prstDash val="solid"/>
              <a:round/>
            </a:ln>
          </a:right>
          <a:top>
            <a:ln w="12700" cap="flat">
              <a:solidFill>
                <a:srgbClr val="FEFFFF"/>
              </a:solidFill>
              <a:prstDash val="solid"/>
              <a:round/>
            </a:ln>
          </a:top>
          <a:bottom>
            <a:ln w="12700" cap="flat">
              <a:solidFill>
                <a:srgbClr val="FEFFFF"/>
              </a:solidFill>
              <a:prstDash val="solid"/>
              <a:round/>
            </a:ln>
          </a:bottom>
          <a:insideH>
            <a:ln w="12700" cap="flat">
              <a:solidFill>
                <a:srgbClr val="FEFFFF"/>
              </a:solidFill>
              <a:prstDash val="solid"/>
              <a:round/>
            </a:ln>
          </a:insideH>
          <a:insideV>
            <a:ln w="12700" cap="flat">
              <a:solidFill>
                <a:srgbClr val="FEFFFF"/>
              </a:solidFill>
              <a:prstDash val="solid"/>
              <a:round/>
            </a:ln>
          </a:insideV>
        </a:tcBdr>
        <a:fill>
          <a:solidFill>
            <a:schemeClr val="accent6"/>
          </a:solidFill>
        </a:fill>
      </a:tcStyle>
    </a:firstCol>
    <a:lastRow>
      <a:tcTxStyle b="on" i="off">
        <a:fontRef idx="minor">
          <a:srgbClr val="FEFFFF"/>
        </a:fontRef>
        <a:srgbClr val="FEFFFF"/>
      </a:tcTxStyle>
      <a:tcStyle>
        <a:tcBdr>
          <a:left>
            <a:ln w="12700" cap="flat">
              <a:solidFill>
                <a:srgbClr val="FEFFFF"/>
              </a:solidFill>
              <a:prstDash val="solid"/>
              <a:round/>
            </a:ln>
          </a:left>
          <a:right>
            <a:ln w="12700" cap="flat">
              <a:solidFill>
                <a:srgbClr val="FEFFFF"/>
              </a:solidFill>
              <a:prstDash val="solid"/>
              <a:round/>
            </a:ln>
          </a:right>
          <a:top>
            <a:ln w="38100" cap="flat">
              <a:solidFill>
                <a:srgbClr val="FEFFFF"/>
              </a:solidFill>
              <a:prstDash val="solid"/>
              <a:round/>
            </a:ln>
          </a:top>
          <a:bottom>
            <a:ln w="12700" cap="flat">
              <a:solidFill>
                <a:srgbClr val="FEFFFF"/>
              </a:solidFill>
              <a:prstDash val="solid"/>
              <a:round/>
            </a:ln>
          </a:bottom>
          <a:insideH>
            <a:ln w="12700" cap="flat">
              <a:solidFill>
                <a:srgbClr val="FEFFFF"/>
              </a:solidFill>
              <a:prstDash val="solid"/>
              <a:round/>
            </a:ln>
          </a:insideH>
          <a:insideV>
            <a:ln w="12700" cap="flat">
              <a:solidFill>
                <a:srgbClr val="FEFFFF"/>
              </a:solidFill>
              <a:prstDash val="solid"/>
              <a:round/>
            </a:ln>
          </a:insideV>
        </a:tcBdr>
        <a:fill>
          <a:solidFill>
            <a:schemeClr val="accent6"/>
          </a:solidFill>
        </a:fill>
      </a:tcStyle>
    </a:lastRow>
    <a:firstRow>
      <a:tcTxStyle b="on" i="off">
        <a:fontRef idx="minor">
          <a:srgbClr val="FEFFFF"/>
        </a:fontRef>
        <a:srgbClr val="FEFFFF"/>
      </a:tcTxStyle>
      <a:tcStyle>
        <a:tcBdr>
          <a:left>
            <a:ln w="12700" cap="flat">
              <a:solidFill>
                <a:srgbClr val="FEFFFF"/>
              </a:solidFill>
              <a:prstDash val="solid"/>
              <a:round/>
            </a:ln>
          </a:left>
          <a:right>
            <a:ln w="12700" cap="flat">
              <a:solidFill>
                <a:srgbClr val="FEFFFF"/>
              </a:solidFill>
              <a:prstDash val="solid"/>
              <a:round/>
            </a:ln>
          </a:right>
          <a:top>
            <a:ln w="12700" cap="flat">
              <a:solidFill>
                <a:srgbClr val="FEFFFF"/>
              </a:solidFill>
              <a:prstDash val="solid"/>
              <a:round/>
            </a:ln>
          </a:top>
          <a:bottom>
            <a:ln w="38100" cap="flat">
              <a:solidFill>
                <a:srgbClr val="FEFFFF"/>
              </a:solidFill>
              <a:prstDash val="solid"/>
              <a:round/>
            </a:ln>
          </a:bottom>
          <a:insideH>
            <a:ln w="12700" cap="flat">
              <a:solidFill>
                <a:srgbClr val="FEFFFF"/>
              </a:solidFill>
              <a:prstDash val="solid"/>
              <a:round/>
            </a:ln>
          </a:insideH>
          <a:insideV>
            <a:ln w="12700" cap="flat">
              <a:solidFill>
                <a:srgbClr val="FE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EFFFF"/>
          </a:solidFill>
        </a:fill>
      </a:tcStyle>
    </a:band2H>
    <a:firstCol>
      <a:tcTxStyle b="on" i="off">
        <a:fontRef idx="minor">
          <a:srgbClr val="FEFFFF"/>
        </a:fontRef>
        <a:srgbClr val="FE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EFFFF"/>
          </a:solidFill>
        </a:fill>
      </a:tcStyle>
    </a:lastRow>
    <a:firstRow>
      <a:tcTxStyle b="on" i="off">
        <a:fontRef idx="minor">
          <a:srgbClr val="FEFFFF"/>
        </a:fontRef>
        <a:srgbClr val="FE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EFFFF"/>
              </a:solidFill>
              <a:prstDash val="solid"/>
              <a:round/>
            </a:ln>
          </a:left>
          <a:right>
            <a:ln w="12700" cap="flat">
              <a:solidFill>
                <a:srgbClr val="FEFFFF"/>
              </a:solidFill>
              <a:prstDash val="solid"/>
              <a:round/>
            </a:ln>
          </a:right>
          <a:top>
            <a:ln w="12700" cap="flat">
              <a:solidFill>
                <a:srgbClr val="FEFFFF"/>
              </a:solidFill>
              <a:prstDash val="solid"/>
              <a:round/>
            </a:ln>
          </a:top>
          <a:bottom>
            <a:ln w="12700" cap="flat">
              <a:solidFill>
                <a:srgbClr val="FEFFFF"/>
              </a:solidFill>
              <a:prstDash val="solid"/>
              <a:round/>
            </a:ln>
          </a:bottom>
          <a:insideH>
            <a:ln w="12700" cap="flat">
              <a:solidFill>
                <a:srgbClr val="FEFFFF"/>
              </a:solidFill>
              <a:prstDash val="solid"/>
              <a:round/>
            </a:ln>
          </a:insideH>
          <a:insideV>
            <a:ln w="12700" cap="flat">
              <a:solidFill>
                <a:srgbClr val="FE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EFFFF"/>
        </a:fontRef>
        <a:srgbClr val="FEFFFF"/>
      </a:tcTxStyle>
      <a:tcStyle>
        <a:tcBdr>
          <a:left>
            <a:ln w="12700" cap="flat">
              <a:solidFill>
                <a:srgbClr val="FEFFFF"/>
              </a:solidFill>
              <a:prstDash val="solid"/>
              <a:round/>
            </a:ln>
          </a:left>
          <a:right>
            <a:ln w="12700" cap="flat">
              <a:solidFill>
                <a:srgbClr val="FEFFFF"/>
              </a:solidFill>
              <a:prstDash val="solid"/>
              <a:round/>
            </a:ln>
          </a:right>
          <a:top>
            <a:ln w="12700" cap="flat">
              <a:solidFill>
                <a:srgbClr val="FEFFFF"/>
              </a:solidFill>
              <a:prstDash val="solid"/>
              <a:round/>
            </a:ln>
          </a:top>
          <a:bottom>
            <a:ln w="12700" cap="flat">
              <a:solidFill>
                <a:srgbClr val="FEFFFF"/>
              </a:solidFill>
              <a:prstDash val="solid"/>
              <a:round/>
            </a:ln>
          </a:bottom>
          <a:insideH>
            <a:ln w="12700" cap="flat">
              <a:solidFill>
                <a:srgbClr val="FEFFFF"/>
              </a:solidFill>
              <a:prstDash val="solid"/>
              <a:round/>
            </a:ln>
          </a:insideH>
          <a:insideV>
            <a:ln w="12700" cap="flat">
              <a:solidFill>
                <a:srgbClr val="FEFFFF"/>
              </a:solidFill>
              <a:prstDash val="solid"/>
              <a:round/>
            </a:ln>
          </a:insideV>
        </a:tcBdr>
        <a:fill>
          <a:solidFill>
            <a:srgbClr val="000000"/>
          </a:solidFill>
        </a:fill>
      </a:tcStyle>
    </a:firstCol>
    <a:lastRow>
      <a:tcTxStyle b="on" i="off">
        <a:fontRef idx="minor">
          <a:srgbClr val="FEFFFF"/>
        </a:fontRef>
        <a:srgbClr val="FEFFFF"/>
      </a:tcTxStyle>
      <a:tcStyle>
        <a:tcBdr>
          <a:left>
            <a:ln w="12700" cap="flat">
              <a:solidFill>
                <a:srgbClr val="FEFFFF"/>
              </a:solidFill>
              <a:prstDash val="solid"/>
              <a:round/>
            </a:ln>
          </a:left>
          <a:right>
            <a:ln w="12700" cap="flat">
              <a:solidFill>
                <a:srgbClr val="FEFFFF"/>
              </a:solidFill>
              <a:prstDash val="solid"/>
              <a:round/>
            </a:ln>
          </a:right>
          <a:top>
            <a:ln w="38100" cap="flat">
              <a:solidFill>
                <a:srgbClr val="FEFFFF"/>
              </a:solidFill>
              <a:prstDash val="solid"/>
              <a:round/>
            </a:ln>
          </a:top>
          <a:bottom>
            <a:ln w="12700" cap="flat">
              <a:solidFill>
                <a:srgbClr val="FEFFFF"/>
              </a:solidFill>
              <a:prstDash val="solid"/>
              <a:round/>
            </a:ln>
          </a:bottom>
          <a:insideH>
            <a:ln w="12700" cap="flat">
              <a:solidFill>
                <a:srgbClr val="FEFFFF"/>
              </a:solidFill>
              <a:prstDash val="solid"/>
              <a:round/>
            </a:ln>
          </a:insideH>
          <a:insideV>
            <a:ln w="12700" cap="flat">
              <a:solidFill>
                <a:srgbClr val="FEFFFF"/>
              </a:solidFill>
              <a:prstDash val="solid"/>
              <a:round/>
            </a:ln>
          </a:insideV>
        </a:tcBdr>
        <a:fill>
          <a:solidFill>
            <a:srgbClr val="000000"/>
          </a:solidFill>
        </a:fill>
      </a:tcStyle>
    </a:lastRow>
    <a:firstRow>
      <a:tcTxStyle b="on" i="off">
        <a:fontRef idx="minor">
          <a:srgbClr val="FEFFFF"/>
        </a:fontRef>
        <a:srgbClr val="FEFFFF"/>
      </a:tcTxStyle>
      <a:tcStyle>
        <a:tcBdr>
          <a:left>
            <a:ln w="12700" cap="flat">
              <a:solidFill>
                <a:srgbClr val="FEFFFF"/>
              </a:solidFill>
              <a:prstDash val="solid"/>
              <a:round/>
            </a:ln>
          </a:left>
          <a:right>
            <a:ln w="12700" cap="flat">
              <a:solidFill>
                <a:srgbClr val="FEFFFF"/>
              </a:solidFill>
              <a:prstDash val="solid"/>
              <a:round/>
            </a:ln>
          </a:right>
          <a:top>
            <a:ln w="12700" cap="flat">
              <a:solidFill>
                <a:srgbClr val="FEFFFF"/>
              </a:solidFill>
              <a:prstDash val="solid"/>
              <a:round/>
            </a:ln>
          </a:top>
          <a:bottom>
            <a:ln w="38100" cap="flat">
              <a:solidFill>
                <a:srgbClr val="FEFFFF"/>
              </a:solidFill>
              <a:prstDash val="solid"/>
              <a:round/>
            </a:ln>
          </a:bottom>
          <a:insideH>
            <a:ln w="12700" cap="flat">
              <a:solidFill>
                <a:srgbClr val="FEFFFF"/>
              </a:solidFill>
              <a:prstDash val="solid"/>
              <a:round/>
            </a:ln>
          </a:insideH>
          <a:insideV>
            <a:ln w="12700" cap="flat">
              <a:solidFill>
                <a:srgbClr val="FE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21" d="100"/>
          <a:sy n="121" d="100"/>
        </p:scale>
        <p:origin x="74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wen Moore" userId="S::owen.moore@ehlers-danlos.com::c02c51c3-ec2a-4d1d-ac80-adbe797f469e" providerId="AD" clId="Web-{D4CEB3A3-EC37-C96F-1EA8-95097F1B3C16}"/>
    <pc:docChg chg="modSld">
      <pc:chgData name="Owen Moore" userId="S::owen.moore@ehlers-danlos.com::c02c51c3-ec2a-4d1d-ac80-adbe797f469e" providerId="AD" clId="Web-{D4CEB3A3-EC37-C96F-1EA8-95097F1B3C16}" dt="2021-06-21T13:31:11.928" v="6" actId="20577"/>
      <pc:docMkLst>
        <pc:docMk/>
      </pc:docMkLst>
      <pc:sldChg chg="modSp">
        <pc:chgData name="Owen Moore" userId="S::owen.moore@ehlers-danlos.com::c02c51c3-ec2a-4d1d-ac80-adbe797f469e" providerId="AD" clId="Web-{D4CEB3A3-EC37-C96F-1EA8-95097F1B3C16}" dt="2021-06-21T13:31:11.928" v="6" actId="20577"/>
        <pc:sldMkLst>
          <pc:docMk/>
          <pc:sldMk cId="0" sldId="256"/>
        </pc:sldMkLst>
        <pc:spChg chg="mod">
          <ac:chgData name="Owen Moore" userId="S::owen.moore@ehlers-danlos.com::c02c51c3-ec2a-4d1d-ac80-adbe797f469e" providerId="AD" clId="Web-{D4CEB3A3-EC37-C96F-1EA8-95097F1B3C16}" dt="2021-06-21T13:31:11.928" v="6" actId="20577"/>
          <ac:spMkLst>
            <pc:docMk/>
            <pc:sldMk cId="0" sldId="256"/>
            <ac:spMk id="4" creationId="{AE29F6EC-D7DB-480D-B59D-497D7AF84B71}"/>
          </ac:spMkLst>
        </pc:spChg>
      </pc:sldChg>
    </pc:docChg>
  </pc:docChgLst>
  <pc:docChgLst>
    <pc:chgData clId="Web-{3BED7C86-25C9-199B-9603-255957F0052A}"/>
    <pc:docChg chg="modSld">
      <pc:chgData name="" userId="" providerId="" clId="Web-{3BED7C86-25C9-199B-9603-255957F0052A}" dt="2022-07-11T12:30:35.605" v="3" actId="20577"/>
      <pc:docMkLst>
        <pc:docMk/>
      </pc:docMkLst>
      <pc:sldChg chg="modSp">
        <pc:chgData name="" userId="" providerId="" clId="Web-{3BED7C86-25C9-199B-9603-255957F0052A}" dt="2022-07-11T12:30:35.605" v="3" actId="20577"/>
        <pc:sldMkLst>
          <pc:docMk/>
          <pc:sldMk cId="3790337943" sldId="265"/>
        </pc:sldMkLst>
        <pc:spChg chg="mod">
          <ac:chgData name="" userId="" providerId="" clId="Web-{3BED7C86-25C9-199B-9603-255957F0052A}" dt="2022-07-11T12:30:35.605" v="3" actId="20577"/>
          <ac:spMkLst>
            <pc:docMk/>
            <pc:sldMk cId="3790337943" sldId="265"/>
            <ac:spMk id="3" creationId="{B4AC2599-0C02-0E44-8C7E-4EC15CB45495}"/>
          </ac:spMkLst>
        </pc:spChg>
      </pc:sldChg>
    </pc:docChg>
  </pc:docChgLst>
  <pc:docChgLst>
    <pc:chgData name="Owen Moore" userId="S::owen.moore@ehlers-danlos.com::c02c51c3-ec2a-4d1d-ac80-adbe797f469e" providerId="AD" clId="Web-{3BED7C86-25C9-199B-9603-255957F0052A}"/>
    <pc:docChg chg="modSld">
      <pc:chgData name="Owen Moore" userId="S::owen.moore@ehlers-danlos.com::c02c51c3-ec2a-4d1d-ac80-adbe797f469e" providerId="AD" clId="Web-{3BED7C86-25C9-199B-9603-255957F0052A}" dt="2022-07-11T12:31:50.061" v="0" actId="20577"/>
      <pc:docMkLst>
        <pc:docMk/>
      </pc:docMkLst>
      <pc:sldChg chg="modSp">
        <pc:chgData name="Owen Moore" userId="S::owen.moore@ehlers-danlos.com::c02c51c3-ec2a-4d1d-ac80-adbe797f469e" providerId="AD" clId="Web-{3BED7C86-25C9-199B-9603-255957F0052A}" dt="2022-07-11T12:31:50.061" v="0" actId="20577"/>
        <pc:sldMkLst>
          <pc:docMk/>
          <pc:sldMk cId="3790337943" sldId="265"/>
        </pc:sldMkLst>
        <pc:spChg chg="mod">
          <ac:chgData name="Owen Moore" userId="S::owen.moore@ehlers-danlos.com::c02c51c3-ec2a-4d1d-ac80-adbe797f469e" providerId="AD" clId="Web-{3BED7C86-25C9-199B-9603-255957F0052A}" dt="2022-07-11T12:31:50.061" v="0" actId="20577"/>
          <ac:spMkLst>
            <pc:docMk/>
            <pc:sldMk cId="3790337943" sldId="265"/>
            <ac:spMk id="3" creationId="{B4AC2599-0C02-0E44-8C7E-4EC15CB45495}"/>
          </ac:spMkLst>
        </pc:spChg>
      </pc:sldChg>
    </pc:docChg>
  </pc:docChgLst>
  <pc:docChgLst>
    <pc:chgData name="Owen Moore" userId="S::owen.moore@ehlers-danlos.com::c02c51c3-ec2a-4d1d-ac80-adbe797f469e" providerId="AD" clId="Web-{467B345C-DE5D-DFD6-9C6B-C287B407B71E}"/>
    <pc:docChg chg="modSld">
      <pc:chgData name="Owen Moore" userId="S::owen.moore@ehlers-danlos.com::c02c51c3-ec2a-4d1d-ac80-adbe797f469e" providerId="AD" clId="Web-{467B345C-DE5D-DFD6-9C6B-C287B407B71E}" dt="2022-07-08T16:10:57.178" v="9" actId="20577"/>
      <pc:docMkLst>
        <pc:docMk/>
      </pc:docMkLst>
      <pc:sldChg chg="modSp">
        <pc:chgData name="Owen Moore" userId="S::owen.moore@ehlers-danlos.com::c02c51c3-ec2a-4d1d-ac80-adbe797f469e" providerId="AD" clId="Web-{467B345C-DE5D-DFD6-9C6B-C287B407B71E}" dt="2022-07-08T16:10:57.178" v="9" actId="20577"/>
        <pc:sldMkLst>
          <pc:docMk/>
          <pc:sldMk cId="3790337943" sldId="265"/>
        </pc:sldMkLst>
        <pc:spChg chg="mod">
          <ac:chgData name="Owen Moore" userId="S::owen.moore@ehlers-danlos.com::c02c51c3-ec2a-4d1d-ac80-adbe797f469e" providerId="AD" clId="Web-{467B345C-DE5D-DFD6-9C6B-C287B407B71E}" dt="2022-07-08T16:10:57.178" v="9" actId="20577"/>
          <ac:spMkLst>
            <pc:docMk/>
            <pc:sldMk cId="3790337943" sldId="265"/>
            <ac:spMk id="3" creationId="{B4AC2599-0C02-0E44-8C7E-4EC15CB4549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5" name="Shape 165"/>
          <p:cNvSpPr>
            <a:spLocks noGrp="1" noRot="1" noChangeAspect="1"/>
          </p:cNvSpPr>
          <p:nvPr>
            <p:ph type="sldImg"/>
          </p:nvPr>
        </p:nvSpPr>
        <p:spPr>
          <a:xfrm>
            <a:off x="1143000" y="685800"/>
            <a:ext cx="4572000" cy="3429000"/>
          </a:xfrm>
          <a:prstGeom prst="rect">
            <a:avLst/>
          </a:prstGeom>
        </p:spPr>
        <p:txBody>
          <a:bodyPr/>
          <a:lstStyle/>
          <a:p>
            <a:endParaRPr/>
          </a:p>
        </p:txBody>
      </p:sp>
      <p:sp>
        <p:nvSpPr>
          <p:cNvPr id="166" name="Shape 166"/>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82754389"/>
      </p:ext>
    </p:extLst>
  </p:cSld>
  <p:clrMap bg1="lt1" tx1="dk1" bg2="lt2" tx2="dk2" accent1="accent1" accent2="accent2" accent3="accent3" accent4="accent4" accent5="accent5" accent6="accent6" hlink="hlink" folHlink="folHlink"/>
  <p:notesStyle>
    <a:lvl1pPr defTabSz="457200" latinLnBrk="0">
      <a:defRPr sz="2200">
        <a:latin typeface="+mj-lt"/>
        <a:ea typeface="+mj-ea"/>
        <a:cs typeface="+mj-cs"/>
        <a:sym typeface="Lucida Grande"/>
      </a:defRPr>
    </a:lvl1pPr>
    <a:lvl2pPr indent="228600" defTabSz="457200" latinLnBrk="0">
      <a:defRPr sz="2200">
        <a:latin typeface="+mj-lt"/>
        <a:ea typeface="+mj-ea"/>
        <a:cs typeface="+mj-cs"/>
        <a:sym typeface="Lucida Grande"/>
      </a:defRPr>
    </a:lvl2pPr>
    <a:lvl3pPr indent="457200" defTabSz="457200" latinLnBrk="0">
      <a:defRPr sz="2200">
        <a:latin typeface="+mj-lt"/>
        <a:ea typeface="+mj-ea"/>
        <a:cs typeface="+mj-cs"/>
        <a:sym typeface="Lucida Grande"/>
      </a:defRPr>
    </a:lvl3pPr>
    <a:lvl4pPr indent="685800" defTabSz="457200" latinLnBrk="0">
      <a:defRPr sz="2200">
        <a:latin typeface="+mj-lt"/>
        <a:ea typeface="+mj-ea"/>
        <a:cs typeface="+mj-cs"/>
        <a:sym typeface="Lucida Grande"/>
      </a:defRPr>
    </a:lvl4pPr>
    <a:lvl5pPr indent="914400" defTabSz="457200" latinLnBrk="0">
      <a:defRPr sz="2200">
        <a:latin typeface="+mj-lt"/>
        <a:ea typeface="+mj-ea"/>
        <a:cs typeface="+mj-cs"/>
        <a:sym typeface="Lucida Grande"/>
      </a:defRPr>
    </a:lvl5pPr>
    <a:lvl6pPr indent="1143000" defTabSz="457200" latinLnBrk="0">
      <a:defRPr sz="2200">
        <a:latin typeface="+mj-lt"/>
        <a:ea typeface="+mj-ea"/>
        <a:cs typeface="+mj-cs"/>
        <a:sym typeface="Lucida Grande"/>
      </a:defRPr>
    </a:lvl6pPr>
    <a:lvl7pPr indent="1371600" defTabSz="457200" latinLnBrk="0">
      <a:defRPr sz="2200">
        <a:latin typeface="+mj-lt"/>
        <a:ea typeface="+mj-ea"/>
        <a:cs typeface="+mj-cs"/>
        <a:sym typeface="Lucida Grande"/>
      </a:defRPr>
    </a:lvl7pPr>
    <a:lvl8pPr indent="1600200" defTabSz="457200" latinLnBrk="0">
      <a:defRPr sz="2200">
        <a:latin typeface="+mj-lt"/>
        <a:ea typeface="+mj-ea"/>
        <a:cs typeface="+mj-cs"/>
        <a:sym typeface="Lucida Grande"/>
      </a:defRPr>
    </a:lvl8pPr>
    <a:lvl9pPr indent="1828800" defTabSz="457200" latinLnBrk="0">
      <a:defRPr sz="2200">
        <a:latin typeface="+mj-lt"/>
        <a:ea typeface="+mj-ea"/>
        <a:cs typeface="+mj-cs"/>
        <a:sym typeface="Lucida Grand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F02AD9B-210B-A545-8A1E-463FED0920B4}" type="slidenum">
              <a:rPr lang="en-US" smtClean="0"/>
              <a:t>2</a:t>
            </a:fld>
            <a:endParaRPr lang="en-US"/>
          </a:p>
        </p:txBody>
      </p:sp>
    </p:spTree>
    <p:extLst>
      <p:ext uri="{BB962C8B-B14F-4D97-AF65-F5344CB8AC3E}">
        <p14:creationId xmlns:p14="http://schemas.microsoft.com/office/powerpoint/2010/main" val="21520937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F02AD9B-210B-A545-8A1E-463FED0920B4}" type="slidenum">
              <a:rPr lang="en-US" smtClean="0"/>
              <a:t>4</a:t>
            </a:fld>
            <a:endParaRPr lang="en-US"/>
          </a:p>
        </p:txBody>
      </p:sp>
    </p:spTree>
    <p:extLst>
      <p:ext uri="{BB962C8B-B14F-4D97-AF65-F5344CB8AC3E}">
        <p14:creationId xmlns:p14="http://schemas.microsoft.com/office/powerpoint/2010/main" val="34909366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3" name="Title Text"/>
          <p:cNvSpPr txBox="1">
            <a:spLocks noGrp="1"/>
          </p:cNvSpPr>
          <p:nvPr>
            <p:ph type="title"/>
          </p:nvPr>
        </p:nvSpPr>
        <p:spPr>
          <a:xfrm>
            <a:off x="1981200" y="1122362"/>
            <a:ext cx="9262530" cy="2387601"/>
          </a:xfrm>
          <a:prstGeom prst="rect">
            <a:avLst/>
          </a:prstGeom>
        </p:spPr>
        <p:txBody>
          <a:bodyPr anchor="b"/>
          <a:lstStyle>
            <a:lvl1pPr>
              <a:defRPr sz="6000"/>
            </a:lvl1pPr>
          </a:lstStyle>
          <a:p>
            <a:r>
              <a:t>Title Text</a:t>
            </a:r>
          </a:p>
        </p:txBody>
      </p:sp>
      <p:sp>
        <p:nvSpPr>
          <p:cNvPr id="14" name="Body Level One…"/>
          <p:cNvSpPr txBox="1">
            <a:spLocks noGrp="1"/>
          </p:cNvSpPr>
          <p:nvPr>
            <p:ph type="body" sz="quarter" idx="1"/>
          </p:nvPr>
        </p:nvSpPr>
        <p:spPr>
          <a:xfrm>
            <a:off x="1981200" y="3602037"/>
            <a:ext cx="9262530" cy="1655769"/>
          </a:xfrm>
          <a:prstGeom prst="rect">
            <a:avLst/>
          </a:prstGeom>
        </p:spPr>
        <p:txBody>
          <a:bodyPr/>
          <a:lstStyle>
            <a:lvl1pPr>
              <a:defRPr sz="3600"/>
            </a:lvl1pPr>
            <a:lvl2pPr marL="0" indent="0">
              <a:buSzTx/>
              <a:buNone/>
              <a:defRPr sz="3600"/>
            </a:lvl2pPr>
            <a:lvl3pPr marL="0" indent="0">
              <a:buSzTx/>
              <a:buNone/>
              <a:defRPr sz="3600"/>
            </a:lvl3pPr>
            <a:lvl4pPr marL="0" indent="0">
              <a:buSzTx/>
              <a:buNone/>
              <a:defRPr sz="3600"/>
            </a:lvl4pPr>
            <a:lvl5pPr marL="0" indent="0">
              <a:buSzTx/>
              <a:buNone/>
              <a:defRPr sz="3600"/>
            </a:lvl5pPr>
          </a:lstStyle>
          <a:p>
            <a:r>
              <a:t>Body Level One</a:t>
            </a:r>
          </a:p>
          <a:p>
            <a:pPr lvl="1"/>
            <a:r>
              <a:t>Body Level Two</a:t>
            </a:r>
          </a:p>
          <a:p>
            <a:pPr lvl="2"/>
            <a:r>
              <a:t>Body Level Three</a:t>
            </a:r>
          </a:p>
          <a:p>
            <a:pPr lvl="3"/>
            <a:r>
              <a:t>Body Level Four</a:t>
            </a:r>
          </a:p>
          <a:p>
            <a:pPr lvl="4"/>
            <a:r>
              <a:t>Body Level Five</a:t>
            </a:r>
          </a:p>
        </p:txBody>
      </p:sp>
      <p:sp>
        <p:nvSpPr>
          <p:cNvPr id="15" name="Slide Number"/>
          <p:cNvSpPr txBox="1">
            <a:spLocks noGrp="1"/>
          </p:cNvSpPr>
          <p:nvPr>
            <p:ph type="sldNum" sz="quarter" idx="2"/>
          </p:nvPr>
        </p:nvSpPr>
        <p:spPr>
          <a:xfrm>
            <a:off x="11089825" y="6404294"/>
            <a:ext cx="263978" cy="269237"/>
          </a:xfrm>
          <a:prstGeom prst="rect">
            <a:avLst/>
          </a:prstGeom>
        </p:spPr>
        <p:txBody>
          <a:bodyPr/>
          <a:lstStyle>
            <a:lvl1pPr>
              <a:defRPr>
                <a:latin typeface="Trebuchet MS"/>
                <a:ea typeface="Trebuchet MS"/>
                <a:cs typeface="Trebuchet MS"/>
                <a:sym typeface="Trebuchet MS"/>
              </a:defRPr>
            </a:lvl1p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Back Page - Cardinal">
    <p:bg>
      <p:bgPr>
        <a:solidFill>
          <a:srgbClr val="000000"/>
        </a:solidFill>
        <a:effectLst/>
      </p:bgPr>
    </p:bg>
    <p:spTree>
      <p:nvGrpSpPr>
        <p:cNvPr id="1" name=""/>
        <p:cNvGrpSpPr/>
        <p:nvPr/>
      </p:nvGrpSpPr>
      <p:grpSpPr>
        <a:xfrm>
          <a:off x="0" y="0"/>
          <a:ext cx="0" cy="0"/>
          <a:chOff x="0" y="0"/>
          <a:chExt cx="0" cy="0"/>
        </a:xfrm>
      </p:grpSpPr>
      <p:pic>
        <p:nvPicPr>
          <p:cNvPr id="113" name="image3.png" descr="image3.png"/>
          <p:cNvPicPr>
            <a:picLocks noChangeAspect="1"/>
          </p:cNvPicPr>
          <p:nvPr/>
        </p:nvPicPr>
        <p:blipFill>
          <a:blip r:embed="rId2"/>
          <a:stretch>
            <a:fillRect/>
          </a:stretch>
        </p:blipFill>
        <p:spPr>
          <a:xfrm>
            <a:off x="2641600" y="1663700"/>
            <a:ext cx="6893053" cy="3506724"/>
          </a:xfrm>
          <a:prstGeom prst="rect">
            <a:avLst/>
          </a:prstGeom>
          <a:ln w="12700">
            <a:miter lim="400000"/>
          </a:ln>
        </p:spPr>
      </p:pic>
      <p:sp>
        <p:nvSpPr>
          <p:cNvPr id="114" name="Slide Number"/>
          <p:cNvSpPr txBox="1">
            <a:spLocks noGrp="1"/>
          </p:cNvSpPr>
          <p:nvPr>
            <p:ph type="sldNum" sz="quarter" idx="2"/>
          </p:nvPr>
        </p:nvSpPr>
        <p:spPr>
          <a:xfrm>
            <a:off x="8473624" y="6221732"/>
            <a:ext cx="263978" cy="269237"/>
          </a:xfrm>
          <a:prstGeom prst="rect">
            <a:avLst/>
          </a:prstGeom>
        </p:spPr>
        <p:txBody>
          <a:bodyPr/>
          <a:lstStyle>
            <a:lvl1pPr>
              <a:defRPr>
                <a:latin typeface="Trebuchet MS"/>
                <a:ea typeface="Trebuchet MS"/>
                <a:cs typeface="Trebuchet MS"/>
                <a:sym typeface="Trebuchet MS"/>
              </a:defRPr>
            </a:lvl1p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Back Page - White">
    <p:spTree>
      <p:nvGrpSpPr>
        <p:cNvPr id="1" name=""/>
        <p:cNvGrpSpPr/>
        <p:nvPr/>
      </p:nvGrpSpPr>
      <p:grpSpPr>
        <a:xfrm>
          <a:off x="0" y="0"/>
          <a:ext cx="0" cy="0"/>
          <a:chOff x="0" y="0"/>
          <a:chExt cx="0" cy="0"/>
        </a:xfrm>
      </p:grpSpPr>
      <p:pic>
        <p:nvPicPr>
          <p:cNvPr id="121" name="image4.png" descr="image4.png"/>
          <p:cNvPicPr>
            <a:picLocks noChangeAspect="1"/>
          </p:cNvPicPr>
          <p:nvPr/>
        </p:nvPicPr>
        <p:blipFill>
          <a:blip r:embed="rId2"/>
          <a:stretch>
            <a:fillRect/>
          </a:stretch>
        </p:blipFill>
        <p:spPr>
          <a:xfrm>
            <a:off x="2768600" y="1790700"/>
            <a:ext cx="6637020" cy="3262885"/>
          </a:xfrm>
          <a:prstGeom prst="rect">
            <a:avLst/>
          </a:prstGeom>
          <a:ln w="12700">
            <a:miter lim="400000"/>
          </a:ln>
        </p:spPr>
      </p:pic>
      <p:sp>
        <p:nvSpPr>
          <p:cNvPr id="122" name="Slide Number"/>
          <p:cNvSpPr txBox="1">
            <a:spLocks noGrp="1"/>
          </p:cNvSpPr>
          <p:nvPr>
            <p:ph type="sldNum" sz="quarter" idx="2"/>
          </p:nvPr>
        </p:nvSpPr>
        <p:spPr>
          <a:xfrm>
            <a:off x="8473624" y="6221732"/>
            <a:ext cx="263978" cy="269237"/>
          </a:xfrm>
          <a:prstGeom prst="rect">
            <a:avLst/>
          </a:prstGeom>
        </p:spPr>
        <p:txBody>
          <a:bodyPr/>
          <a:lstStyle>
            <a:lvl1pPr>
              <a:defRPr>
                <a:latin typeface="Trebuchet MS"/>
                <a:ea typeface="Trebuchet MS"/>
                <a:cs typeface="Trebuchet MS"/>
                <a:sym typeface="Trebuchet MS"/>
              </a:defRPr>
            </a:lvl1p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Custom Layout">
    <p:spTree>
      <p:nvGrpSpPr>
        <p:cNvPr id="1" name=""/>
        <p:cNvGrpSpPr/>
        <p:nvPr/>
      </p:nvGrpSpPr>
      <p:grpSpPr>
        <a:xfrm>
          <a:off x="0" y="0"/>
          <a:ext cx="0" cy="0"/>
          <a:chOff x="0" y="0"/>
          <a:chExt cx="0" cy="0"/>
        </a:xfrm>
      </p:grpSpPr>
      <p:sp>
        <p:nvSpPr>
          <p:cNvPr id="129" name="Body Level One…"/>
          <p:cNvSpPr txBox="1">
            <a:spLocks noGrp="1"/>
          </p:cNvSpPr>
          <p:nvPr>
            <p:ph type="body" idx="1"/>
          </p:nvPr>
        </p:nvSpPr>
        <p:spPr>
          <a:xfrm>
            <a:off x="293511" y="685800"/>
            <a:ext cx="11582401" cy="5486400"/>
          </a:xfrm>
          <a:prstGeom prst="rect">
            <a:avLst/>
          </a:prstGeom>
        </p:spPr>
        <p:txBody>
          <a:bodyPr anchor="ctr"/>
          <a:lstStyle>
            <a:lvl1pPr>
              <a:lnSpc>
                <a:spcPct val="90000"/>
              </a:lnSpc>
              <a:spcBef>
                <a:spcPts val="0"/>
              </a:spcBef>
              <a:defRPr sz="10000"/>
            </a:lvl1pPr>
            <a:lvl2pPr marL="952500" indent="-952500">
              <a:lnSpc>
                <a:spcPct val="90000"/>
              </a:lnSpc>
              <a:spcBef>
                <a:spcPts val="0"/>
              </a:spcBef>
              <a:defRPr sz="10000"/>
            </a:lvl2pPr>
            <a:lvl3pPr marL="1363662" indent="-1143000">
              <a:lnSpc>
                <a:spcPct val="90000"/>
              </a:lnSpc>
              <a:spcBef>
                <a:spcPts val="0"/>
              </a:spcBef>
              <a:defRPr sz="10000"/>
            </a:lvl3pPr>
            <a:lvl4pPr marL="1592262" indent="-1143000">
              <a:lnSpc>
                <a:spcPct val="90000"/>
              </a:lnSpc>
              <a:spcBef>
                <a:spcPts val="0"/>
              </a:spcBef>
              <a:defRPr sz="10000"/>
            </a:lvl4pPr>
            <a:lvl5pPr marL="1612900" indent="-1270000">
              <a:lnSpc>
                <a:spcPct val="90000"/>
              </a:lnSpc>
              <a:spcBef>
                <a:spcPts val="0"/>
              </a:spcBef>
              <a:defRPr sz="10000"/>
            </a:lvl5pPr>
          </a:lstStyle>
          <a:p>
            <a:r>
              <a:t>Body Level One</a:t>
            </a:r>
          </a:p>
          <a:p>
            <a:pPr lvl="1"/>
            <a:r>
              <a:t>Body Level Two</a:t>
            </a:r>
          </a:p>
          <a:p>
            <a:pPr lvl="2"/>
            <a:r>
              <a:t>Body Level Three</a:t>
            </a:r>
          </a:p>
          <a:p>
            <a:pPr lvl="3"/>
            <a:r>
              <a:t>Body Level Four</a:t>
            </a:r>
          </a:p>
          <a:p>
            <a:pPr lvl="4"/>
            <a:r>
              <a:t>Body Level Five</a:t>
            </a:r>
          </a:p>
        </p:txBody>
      </p:sp>
      <p:sp>
        <p:nvSpPr>
          <p:cNvPr id="130" name="Slide Number"/>
          <p:cNvSpPr txBox="1">
            <a:spLocks noGrp="1"/>
          </p:cNvSpPr>
          <p:nvPr>
            <p:ph type="sldNum" sz="quarter" idx="2"/>
          </p:nvPr>
        </p:nvSpPr>
        <p:spPr>
          <a:xfrm>
            <a:off x="11089825" y="6404294"/>
            <a:ext cx="263978" cy="269237"/>
          </a:xfrm>
          <a:prstGeom prst="rect">
            <a:avLst/>
          </a:prstGeom>
        </p:spPr>
        <p:txBody>
          <a:bodyPr/>
          <a:lstStyle>
            <a:lvl1pPr>
              <a:defRPr>
                <a:latin typeface="Trebuchet MS"/>
                <a:ea typeface="Trebuchet MS"/>
                <a:cs typeface="Trebuchet MS"/>
                <a:sym typeface="Trebuchet MS"/>
              </a:defRPr>
            </a:lvl1p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137" name="Title Text"/>
          <p:cNvSpPr txBox="1">
            <a:spLocks noGrp="1"/>
          </p:cNvSpPr>
          <p:nvPr>
            <p:ph type="title"/>
          </p:nvPr>
        </p:nvSpPr>
        <p:spPr>
          <a:xfrm>
            <a:off x="1981200" y="1709740"/>
            <a:ext cx="9257770" cy="2852737"/>
          </a:xfrm>
          <a:prstGeom prst="rect">
            <a:avLst/>
          </a:prstGeom>
        </p:spPr>
        <p:txBody>
          <a:bodyPr/>
          <a:lstStyle>
            <a:lvl1pPr>
              <a:defRPr sz="6600"/>
            </a:lvl1pPr>
          </a:lstStyle>
          <a:p>
            <a:r>
              <a:t>Title Text</a:t>
            </a:r>
          </a:p>
        </p:txBody>
      </p:sp>
      <p:sp>
        <p:nvSpPr>
          <p:cNvPr id="138" name="Body Level One…"/>
          <p:cNvSpPr txBox="1">
            <a:spLocks noGrp="1"/>
          </p:cNvSpPr>
          <p:nvPr>
            <p:ph type="body" sz="quarter" idx="1"/>
          </p:nvPr>
        </p:nvSpPr>
        <p:spPr>
          <a:xfrm>
            <a:off x="1981200" y="4589464"/>
            <a:ext cx="9257770" cy="1500194"/>
          </a:xfrm>
          <a:prstGeom prst="rect">
            <a:avLst/>
          </a:prstGeom>
        </p:spPr>
        <p:txBody>
          <a:bodyPr/>
          <a:lstStyle>
            <a:lvl1pPr>
              <a:defRPr sz="3200"/>
            </a:lvl1pPr>
            <a:lvl2pPr marL="0" indent="0">
              <a:buSzTx/>
              <a:buNone/>
              <a:defRPr sz="3200"/>
            </a:lvl2pPr>
            <a:lvl3pPr marL="0" indent="0">
              <a:buSzTx/>
              <a:buNone/>
              <a:defRPr sz="3200"/>
            </a:lvl3pPr>
            <a:lvl4pPr marL="0" indent="0">
              <a:buSzTx/>
              <a:buNone/>
              <a:defRPr sz="3200"/>
            </a:lvl4pPr>
            <a:lvl5pPr marL="0" indent="0">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139" name="Slide Number"/>
          <p:cNvSpPr txBox="1">
            <a:spLocks noGrp="1"/>
          </p:cNvSpPr>
          <p:nvPr>
            <p:ph type="sldNum" sz="quarter" idx="2"/>
          </p:nvPr>
        </p:nvSpPr>
        <p:spPr>
          <a:xfrm>
            <a:off x="8473624" y="6221732"/>
            <a:ext cx="263978" cy="269237"/>
          </a:xfrm>
          <a:prstGeom prst="rect">
            <a:avLst/>
          </a:prstGeom>
        </p:spPr>
        <p:txBody>
          <a:bodyPr/>
          <a:lstStyle>
            <a:lvl1pPr>
              <a:defRPr>
                <a:latin typeface="Trebuchet MS"/>
                <a:ea typeface="Trebuchet MS"/>
                <a:cs typeface="Trebuchet MS"/>
                <a:sym typeface="Trebuchet MS"/>
              </a:defRPr>
            </a:lvl1p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2_ Cardinal Section Header Res">
    <p:bg>
      <p:bgPr>
        <a:solidFill>
          <a:srgbClr val="000000"/>
        </a:solidFill>
        <a:effectLst/>
      </p:bgPr>
    </p:bg>
    <p:spTree>
      <p:nvGrpSpPr>
        <p:cNvPr id="1" name=""/>
        <p:cNvGrpSpPr/>
        <p:nvPr/>
      </p:nvGrpSpPr>
      <p:grpSpPr>
        <a:xfrm>
          <a:off x="0" y="0"/>
          <a:ext cx="0" cy="0"/>
          <a:chOff x="0" y="0"/>
          <a:chExt cx="0" cy="0"/>
        </a:xfrm>
      </p:grpSpPr>
      <p:pic>
        <p:nvPicPr>
          <p:cNvPr id="146" name="image2.png" descr="image2.png"/>
          <p:cNvPicPr>
            <a:picLocks noChangeAspect="1"/>
          </p:cNvPicPr>
          <p:nvPr/>
        </p:nvPicPr>
        <p:blipFill>
          <a:blip r:embed="rId2"/>
          <a:stretch>
            <a:fillRect/>
          </a:stretch>
        </p:blipFill>
        <p:spPr>
          <a:xfrm>
            <a:off x="365758" y="365758"/>
            <a:ext cx="1371604" cy="1828802"/>
          </a:xfrm>
          <a:prstGeom prst="rect">
            <a:avLst/>
          </a:prstGeom>
          <a:ln w="12700">
            <a:miter lim="400000"/>
          </a:ln>
        </p:spPr>
      </p:pic>
      <p:sp>
        <p:nvSpPr>
          <p:cNvPr id="147" name="Rectangle"/>
          <p:cNvSpPr/>
          <p:nvPr/>
        </p:nvSpPr>
        <p:spPr>
          <a:xfrm>
            <a:off x="-14749" y="365754"/>
            <a:ext cx="228601" cy="5715010"/>
          </a:xfrm>
          <a:prstGeom prst="rect">
            <a:avLst/>
          </a:prstGeom>
          <a:solidFill>
            <a:srgbClr val="FEFFFF"/>
          </a:solidFill>
          <a:ln w="12700">
            <a:miter lim="400000"/>
          </a:ln>
        </p:spPr>
        <p:txBody>
          <a:bodyPr lIns="45718" tIns="45718" rIns="45718" bIns="45718" anchor="ctr"/>
          <a:lstStyle/>
          <a:p>
            <a:pPr algn="ctr">
              <a:defRPr>
                <a:solidFill>
                  <a:srgbClr val="FEFFFF"/>
                </a:solidFill>
                <a:latin typeface="Trebuchet MS"/>
                <a:ea typeface="Trebuchet MS"/>
                <a:cs typeface="Trebuchet MS"/>
                <a:sym typeface="Trebuchet MS"/>
              </a:defRPr>
            </a:pPr>
            <a:endParaRPr/>
          </a:p>
        </p:txBody>
      </p:sp>
      <p:sp>
        <p:nvSpPr>
          <p:cNvPr id="148" name="Title Text"/>
          <p:cNvSpPr txBox="1">
            <a:spLocks noGrp="1"/>
          </p:cNvSpPr>
          <p:nvPr>
            <p:ph type="title"/>
          </p:nvPr>
        </p:nvSpPr>
        <p:spPr>
          <a:xfrm>
            <a:off x="1981200" y="1709740"/>
            <a:ext cx="9257770" cy="2852737"/>
          </a:xfrm>
          <a:prstGeom prst="rect">
            <a:avLst/>
          </a:prstGeom>
        </p:spPr>
        <p:txBody>
          <a:bodyPr/>
          <a:lstStyle>
            <a:lvl1pPr>
              <a:defRPr sz="6600">
                <a:solidFill>
                  <a:srgbClr val="FEFFFF"/>
                </a:solidFill>
              </a:defRPr>
            </a:lvl1pPr>
          </a:lstStyle>
          <a:p>
            <a:r>
              <a:t>Title Text</a:t>
            </a:r>
          </a:p>
        </p:txBody>
      </p:sp>
      <p:sp>
        <p:nvSpPr>
          <p:cNvPr id="149" name="Body Level One…"/>
          <p:cNvSpPr txBox="1">
            <a:spLocks noGrp="1"/>
          </p:cNvSpPr>
          <p:nvPr>
            <p:ph type="body" sz="quarter" idx="1"/>
          </p:nvPr>
        </p:nvSpPr>
        <p:spPr>
          <a:xfrm>
            <a:off x="1981200" y="4589464"/>
            <a:ext cx="9257770" cy="1500194"/>
          </a:xfrm>
          <a:prstGeom prst="rect">
            <a:avLst/>
          </a:prstGeom>
        </p:spPr>
        <p:txBody>
          <a:bodyPr/>
          <a:lstStyle>
            <a:lvl1pPr>
              <a:defRPr sz="3200">
                <a:solidFill>
                  <a:srgbClr val="FEFFFF"/>
                </a:solidFill>
              </a:defRPr>
            </a:lvl1pPr>
            <a:lvl2pPr marL="0" indent="0">
              <a:buSzTx/>
              <a:buNone/>
              <a:defRPr sz="3200">
                <a:solidFill>
                  <a:srgbClr val="FEFFFF"/>
                </a:solidFill>
              </a:defRPr>
            </a:lvl2pPr>
            <a:lvl3pPr marL="0" indent="0">
              <a:buSzTx/>
              <a:buNone/>
              <a:defRPr sz="3200">
                <a:solidFill>
                  <a:srgbClr val="FEFFFF"/>
                </a:solidFill>
              </a:defRPr>
            </a:lvl3pPr>
            <a:lvl4pPr marL="0" indent="0">
              <a:buSzTx/>
              <a:buNone/>
              <a:defRPr sz="3200">
                <a:solidFill>
                  <a:srgbClr val="FEFFFF"/>
                </a:solidFill>
              </a:defRPr>
            </a:lvl4pPr>
            <a:lvl5pPr marL="0" indent="0">
              <a:buSzTx/>
              <a:buNone/>
              <a:defRPr sz="3200">
                <a:solidFill>
                  <a:srgbClr val="FEFFFF"/>
                </a:solidFill>
              </a:defRPr>
            </a:lvl5pPr>
          </a:lstStyle>
          <a:p>
            <a:r>
              <a:t>Body Level One</a:t>
            </a:r>
          </a:p>
          <a:p>
            <a:pPr lvl="1"/>
            <a:r>
              <a:t>Body Level Two</a:t>
            </a:r>
          </a:p>
          <a:p>
            <a:pPr lvl="2"/>
            <a:r>
              <a:t>Body Level Three</a:t>
            </a:r>
          </a:p>
          <a:p>
            <a:pPr lvl="3"/>
            <a:r>
              <a:t>Body Level Four</a:t>
            </a:r>
          </a:p>
          <a:p>
            <a:pPr lvl="4"/>
            <a:r>
              <a:t>Body Level Five</a:t>
            </a:r>
          </a:p>
        </p:txBody>
      </p:sp>
      <p:sp>
        <p:nvSpPr>
          <p:cNvPr id="150" name="Slide Number"/>
          <p:cNvSpPr txBox="1">
            <a:spLocks noGrp="1"/>
          </p:cNvSpPr>
          <p:nvPr>
            <p:ph type="sldNum" sz="quarter" idx="2"/>
          </p:nvPr>
        </p:nvSpPr>
        <p:spPr>
          <a:xfrm>
            <a:off x="8473624" y="6221732"/>
            <a:ext cx="263978" cy="269237"/>
          </a:xfrm>
          <a:prstGeom prst="rect">
            <a:avLst/>
          </a:prstGeom>
        </p:spPr>
        <p:txBody>
          <a:bodyPr/>
          <a:lstStyle>
            <a:lvl1pPr>
              <a:defRPr>
                <a:latin typeface="Trebuchet MS"/>
                <a:ea typeface="Trebuchet MS"/>
                <a:cs typeface="Trebuchet MS"/>
                <a:sym typeface="Trebuchet MS"/>
              </a:defRPr>
            </a:lvl1p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E84FDAB-5122-484F-B96B-85D563FD58E0}" type="datetimeFigureOut">
              <a:rPr lang="en-GB" smtClean="0"/>
              <a:t>11/07/2022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0DDBF66-9EF7-4885-85AF-75D8D206FE04}" type="slidenum">
              <a:rPr lang="en-GB" smtClean="0"/>
              <a:t>‹#›</a:t>
            </a:fld>
            <a:endParaRPr lang="en-GB"/>
          </a:p>
        </p:txBody>
      </p:sp>
    </p:spTree>
    <p:extLst>
      <p:ext uri="{BB962C8B-B14F-4D97-AF65-F5344CB8AC3E}">
        <p14:creationId xmlns:p14="http://schemas.microsoft.com/office/powerpoint/2010/main" val="424419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31" name="Title Text"/>
          <p:cNvSpPr txBox="1">
            <a:spLocks noGrp="1"/>
          </p:cNvSpPr>
          <p:nvPr>
            <p:ph type="title"/>
          </p:nvPr>
        </p:nvSpPr>
        <p:spPr>
          <a:prstGeom prst="rect">
            <a:avLst/>
          </a:prstGeom>
        </p:spPr>
        <p:txBody>
          <a:bodyPr/>
          <a:lstStyle/>
          <a:p>
            <a:r>
              <a:t>Title Text</a:t>
            </a:r>
          </a:p>
        </p:txBody>
      </p:sp>
      <p:sp>
        <p:nvSpPr>
          <p:cNvPr id="32"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40" name="Title Text"/>
          <p:cNvSpPr txBox="1">
            <a:spLocks noGrp="1"/>
          </p:cNvSpPr>
          <p:nvPr>
            <p:ph type="title"/>
          </p:nvPr>
        </p:nvSpPr>
        <p:spPr>
          <a:xfrm>
            <a:off x="1981200" y="1709740"/>
            <a:ext cx="9257770" cy="2852737"/>
          </a:xfrm>
          <a:prstGeom prst="rect">
            <a:avLst/>
          </a:prstGeom>
        </p:spPr>
        <p:txBody>
          <a:bodyPr/>
          <a:lstStyle>
            <a:lvl1pPr>
              <a:defRPr sz="6600"/>
            </a:lvl1pPr>
          </a:lstStyle>
          <a:p>
            <a:r>
              <a:t>Title Text</a:t>
            </a:r>
          </a:p>
        </p:txBody>
      </p:sp>
      <p:sp>
        <p:nvSpPr>
          <p:cNvPr id="41" name="Body Level One…"/>
          <p:cNvSpPr txBox="1">
            <a:spLocks noGrp="1"/>
          </p:cNvSpPr>
          <p:nvPr>
            <p:ph type="body" sz="quarter" idx="1"/>
          </p:nvPr>
        </p:nvSpPr>
        <p:spPr>
          <a:xfrm>
            <a:off x="1981200" y="4589464"/>
            <a:ext cx="9257770" cy="1500194"/>
          </a:xfrm>
          <a:prstGeom prst="rect">
            <a:avLst/>
          </a:prstGeom>
        </p:spPr>
        <p:txBody>
          <a:bodyPr/>
          <a:lstStyle>
            <a:lvl1pPr>
              <a:defRPr sz="3200"/>
            </a:lvl1pPr>
            <a:lvl2pPr marL="0" indent="0">
              <a:buSzTx/>
              <a:buNone/>
              <a:defRPr sz="3200"/>
            </a:lvl2pPr>
            <a:lvl3pPr marL="0" indent="0">
              <a:buSzTx/>
              <a:buNone/>
              <a:defRPr sz="3200"/>
            </a:lvl3pPr>
            <a:lvl4pPr marL="0" indent="0">
              <a:buSzTx/>
              <a:buNone/>
              <a:defRPr sz="3200"/>
            </a:lvl4pPr>
            <a:lvl5pPr marL="0" indent="0">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42" name="Slide Number"/>
          <p:cNvSpPr txBox="1">
            <a:spLocks noGrp="1"/>
          </p:cNvSpPr>
          <p:nvPr>
            <p:ph type="sldNum" sz="quarter" idx="2"/>
          </p:nvPr>
        </p:nvSpPr>
        <p:spPr>
          <a:xfrm>
            <a:off x="8473624" y="6221732"/>
            <a:ext cx="263978" cy="269237"/>
          </a:xfrm>
          <a:prstGeom prst="rect">
            <a:avLst/>
          </a:prstGeom>
        </p:spPr>
        <p:txBody>
          <a:bodyPr/>
          <a:lstStyle>
            <a:lvl1pPr>
              <a:defRPr>
                <a:latin typeface="Trebuchet MS"/>
                <a:ea typeface="Trebuchet MS"/>
                <a:cs typeface="Trebuchet MS"/>
                <a:sym typeface="Trebuchet MS"/>
              </a:defRPr>
            </a:lvl1p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2_ Cardinal Section Header Res">
    <p:bg>
      <p:bgPr>
        <a:solidFill>
          <a:srgbClr val="000000"/>
        </a:solidFill>
        <a:effectLst/>
      </p:bgPr>
    </p:bg>
    <p:spTree>
      <p:nvGrpSpPr>
        <p:cNvPr id="1" name=""/>
        <p:cNvGrpSpPr/>
        <p:nvPr/>
      </p:nvGrpSpPr>
      <p:grpSpPr>
        <a:xfrm>
          <a:off x="0" y="0"/>
          <a:ext cx="0" cy="0"/>
          <a:chOff x="0" y="0"/>
          <a:chExt cx="0" cy="0"/>
        </a:xfrm>
      </p:grpSpPr>
      <p:pic>
        <p:nvPicPr>
          <p:cNvPr id="49" name="image2.png" descr="image2.png"/>
          <p:cNvPicPr>
            <a:picLocks noChangeAspect="1"/>
          </p:cNvPicPr>
          <p:nvPr/>
        </p:nvPicPr>
        <p:blipFill>
          <a:blip r:embed="rId2"/>
          <a:stretch>
            <a:fillRect/>
          </a:stretch>
        </p:blipFill>
        <p:spPr>
          <a:xfrm>
            <a:off x="365758" y="365758"/>
            <a:ext cx="1371604" cy="1828802"/>
          </a:xfrm>
          <a:prstGeom prst="rect">
            <a:avLst/>
          </a:prstGeom>
          <a:ln w="12700">
            <a:miter lim="400000"/>
          </a:ln>
        </p:spPr>
      </p:pic>
      <p:sp>
        <p:nvSpPr>
          <p:cNvPr id="50" name="Rectangle"/>
          <p:cNvSpPr/>
          <p:nvPr/>
        </p:nvSpPr>
        <p:spPr>
          <a:xfrm>
            <a:off x="-14749" y="365754"/>
            <a:ext cx="228601" cy="5715010"/>
          </a:xfrm>
          <a:prstGeom prst="rect">
            <a:avLst/>
          </a:prstGeom>
          <a:solidFill>
            <a:srgbClr val="FEFFFF"/>
          </a:solidFill>
          <a:ln w="12700">
            <a:miter lim="400000"/>
          </a:ln>
        </p:spPr>
        <p:txBody>
          <a:bodyPr lIns="45718" tIns="45718" rIns="45718" bIns="45718" anchor="ctr"/>
          <a:lstStyle/>
          <a:p>
            <a:pPr algn="ctr">
              <a:defRPr>
                <a:solidFill>
                  <a:srgbClr val="FEFFFF"/>
                </a:solidFill>
                <a:latin typeface="Trebuchet MS"/>
                <a:ea typeface="Trebuchet MS"/>
                <a:cs typeface="Trebuchet MS"/>
                <a:sym typeface="Trebuchet MS"/>
              </a:defRPr>
            </a:pPr>
            <a:endParaRPr/>
          </a:p>
        </p:txBody>
      </p:sp>
      <p:sp>
        <p:nvSpPr>
          <p:cNvPr id="51" name="Title Text"/>
          <p:cNvSpPr txBox="1">
            <a:spLocks noGrp="1"/>
          </p:cNvSpPr>
          <p:nvPr>
            <p:ph type="title"/>
          </p:nvPr>
        </p:nvSpPr>
        <p:spPr>
          <a:xfrm>
            <a:off x="1981200" y="1709740"/>
            <a:ext cx="9257770" cy="2852737"/>
          </a:xfrm>
          <a:prstGeom prst="rect">
            <a:avLst/>
          </a:prstGeom>
        </p:spPr>
        <p:txBody>
          <a:bodyPr/>
          <a:lstStyle>
            <a:lvl1pPr>
              <a:defRPr sz="6600">
                <a:solidFill>
                  <a:srgbClr val="FEFFFF"/>
                </a:solidFill>
              </a:defRPr>
            </a:lvl1pPr>
          </a:lstStyle>
          <a:p>
            <a:r>
              <a:t>Title Text</a:t>
            </a:r>
          </a:p>
        </p:txBody>
      </p:sp>
      <p:sp>
        <p:nvSpPr>
          <p:cNvPr id="52" name="Body Level One…"/>
          <p:cNvSpPr txBox="1">
            <a:spLocks noGrp="1"/>
          </p:cNvSpPr>
          <p:nvPr>
            <p:ph type="body" sz="quarter" idx="1"/>
          </p:nvPr>
        </p:nvSpPr>
        <p:spPr>
          <a:xfrm>
            <a:off x="1981200" y="4589464"/>
            <a:ext cx="9257770" cy="1500194"/>
          </a:xfrm>
          <a:prstGeom prst="rect">
            <a:avLst/>
          </a:prstGeom>
        </p:spPr>
        <p:txBody>
          <a:bodyPr/>
          <a:lstStyle>
            <a:lvl1pPr>
              <a:defRPr sz="3200">
                <a:solidFill>
                  <a:srgbClr val="FEFFFF"/>
                </a:solidFill>
              </a:defRPr>
            </a:lvl1pPr>
            <a:lvl2pPr marL="0" indent="0">
              <a:buSzTx/>
              <a:buNone/>
              <a:defRPr sz="3200">
                <a:solidFill>
                  <a:srgbClr val="FEFFFF"/>
                </a:solidFill>
              </a:defRPr>
            </a:lvl2pPr>
            <a:lvl3pPr marL="0" indent="0">
              <a:buSzTx/>
              <a:buNone/>
              <a:defRPr sz="3200">
                <a:solidFill>
                  <a:srgbClr val="FEFFFF"/>
                </a:solidFill>
              </a:defRPr>
            </a:lvl3pPr>
            <a:lvl4pPr marL="0" indent="0">
              <a:buSzTx/>
              <a:buNone/>
              <a:defRPr sz="3200">
                <a:solidFill>
                  <a:srgbClr val="FEFFFF"/>
                </a:solidFill>
              </a:defRPr>
            </a:lvl4pPr>
            <a:lvl5pPr marL="0" indent="0">
              <a:buSzTx/>
              <a:buNone/>
              <a:defRPr sz="3200">
                <a:solidFill>
                  <a:srgbClr val="FEFFFF"/>
                </a:solidFill>
              </a:defRPr>
            </a:lvl5pPr>
          </a:lstStyle>
          <a:p>
            <a:r>
              <a:t>Body Level One</a:t>
            </a:r>
          </a:p>
          <a:p>
            <a:pPr lvl="1"/>
            <a:r>
              <a:t>Body Level Two</a:t>
            </a:r>
          </a:p>
          <a:p>
            <a:pPr lvl="2"/>
            <a:r>
              <a:t>Body Level Three</a:t>
            </a:r>
          </a:p>
          <a:p>
            <a:pPr lvl="3"/>
            <a:r>
              <a:t>Body Level Four</a:t>
            </a:r>
          </a:p>
          <a:p>
            <a:pPr lvl="4"/>
            <a:r>
              <a:t>Body Level Five</a:t>
            </a:r>
          </a:p>
        </p:txBody>
      </p:sp>
      <p:sp>
        <p:nvSpPr>
          <p:cNvPr id="53" name="Slide Number"/>
          <p:cNvSpPr txBox="1">
            <a:spLocks noGrp="1"/>
          </p:cNvSpPr>
          <p:nvPr>
            <p:ph type="sldNum" sz="quarter" idx="2"/>
          </p:nvPr>
        </p:nvSpPr>
        <p:spPr>
          <a:xfrm>
            <a:off x="8473624" y="6221732"/>
            <a:ext cx="263978" cy="269237"/>
          </a:xfrm>
          <a:prstGeom prst="rect">
            <a:avLst/>
          </a:prstGeom>
        </p:spPr>
        <p:txBody>
          <a:bodyPr/>
          <a:lstStyle>
            <a:lvl1pPr>
              <a:defRPr>
                <a:latin typeface="Trebuchet MS"/>
                <a:ea typeface="Trebuchet MS"/>
                <a:cs typeface="Trebuchet MS"/>
                <a:sym typeface="Trebuchet MS"/>
              </a:defRPr>
            </a:lvl1p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wo Column">
    <p:spTree>
      <p:nvGrpSpPr>
        <p:cNvPr id="1" name=""/>
        <p:cNvGrpSpPr/>
        <p:nvPr/>
      </p:nvGrpSpPr>
      <p:grpSpPr>
        <a:xfrm>
          <a:off x="0" y="0"/>
          <a:ext cx="0" cy="0"/>
          <a:chOff x="0" y="0"/>
          <a:chExt cx="0" cy="0"/>
        </a:xfrm>
      </p:grpSpPr>
      <p:sp>
        <p:nvSpPr>
          <p:cNvPr id="60" name="Title Text"/>
          <p:cNvSpPr txBox="1">
            <a:spLocks noGrp="1"/>
          </p:cNvSpPr>
          <p:nvPr>
            <p:ph type="title"/>
          </p:nvPr>
        </p:nvSpPr>
        <p:spPr>
          <a:xfrm>
            <a:off x="1981200" y="255826"/>
            <a:ext cx="9265706" cy="685021"/>
          </a:xfrm>
          <a:prstGeom prst="rect">
            <a:avLst/>
          </a:prstGeom>
        </p:spPr>
        <p:txBody>
          <a:bodyPr/>
          <a:lstStyle/>
          <a:p>
            <a:r>
              <a:t>Title Text</a:t>
            </a:r>
          </a:p>
        </p:txBody>
      </p:sp>
      <p:sp>
        <p:nvSpPr>
          <p:cNvPr id="61" name="Body Level One…"/>
          <p:cNvSpPr txBox="1">
            <a:spLocks noGrp="1"/>
          </p:cNvSpPr>
          <p:nvPr>
            <p:ph type="body" sz="half" idx="1"/>
          </p:nvPr>
        </p:nvSpPr>
        <p:spPr>
          <a:xfrm>
            <a:off x="1981200" y="984545"/>
            <a:ext cx="4572000" cy="5029130"/>
          </a:xfrm>
          <a:prstGeom prst="rect">
            <a:avLst/>
          </a:prstGeom>
        </p:spPr>
        <p:txBody>
          <a:bodyPr/>
          <a:lstStyle>
            <a:lvl1pPr>
              <a:defRPr sz="2400"/>
            </a:lvl1pPr>
            <a:lvl2pPr marL="274316" indent="-274316">
              <a:defRPr sz="2400"/>
            </a:lvl2pPr>
            <a:lvl3pPr marL="555302" indent="-274316">
              <a:defRPr sz="2400"/>
            </a:lvl3pPr>
            <a:lvl4pPr marL="585787" indent="-304800">
              <a:defRPr sz="2400"/>
            </a:lvl4pPr>
            <a:lvl5pPr marL="585787" indent="-304800">
              <a:defRPr sz="2400"/>
            </a:lvl5pPr>
          </a:lstStyle>
          <a:p>
            <a:r>
              <a:t>Body Level One</a:t>
            </a:r>
          </a:p>
          <a:p>
            <a:pPr lvl="1"/>
            <a:r>
              <a:t>Body Level Two</a:t>
            </a:r>
          </a:p>
          <a:p>
            <a:pPr lvl="2"/>
            <a:r>
              <a:t>Body Level Three</a:t>
            </a:r>
          </a:p>
          <a:p>
            <a:pPr lvl="3"/>
            <a:r>
              <a:t>Body Level Four</a:t>
            </a:r>
          </a:p>
          <a:p>
            <a:pPr lvl="4"/>
            <a:r>
              <a:t>Body Level Five</a:t>
            </a:r>
          </a:p>
        </p:txBody>
      </p:sp>
      <p:sp>
        <p:nvSpPr>
          <p:cNvPr id="62" name="Slide Number"/>
          <p:cNvSpPr txBox="1">
            <a:spLocks noGrp="1"/>
          </p:cNvSpPr>
          <p:nvPr>
            <p:ph type="sldNum" sz="quarter" idx="2"/>
          </p:nvPr>
        </p:nvSpPr>
        <p:spPr>
          <a:xfrm>
            <a:off x="11089825" y="6404294"/>
            <a:ext cx="263978" cy="269237"/>
          </a:xfrm>
          <a:prstGeom prst="rect">
            <a:avLst/>
          </a:prstGeom>
        </p:spPr>
        <p:txBody>
          <a:bodyPr/>
          <a:lstStyle>
            <a:lvl1pPr>
              <a:defRPr>
                <a:latin typeface="Trebuchet MS"/>
                <a:ea typeface="Trebuchet MS"/>
                <a:cs typeface="Trebuchet MS"/>
                <a:sym typeface="Trebuchet MS"/>
              </a:defRPr>
            </a:lvl1p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Compare two-columns">
    <p:spTree>
      <p:nvGrpSpPr>
        <p:cNvPr id="1" name=""/>
        <p:cNvGrpSpPr/>
        <p:nvPr/>
      </p:nvGrpSpPr>
      <p:grpSpPr>
        <a:xfrm>
          <a:off x="0" y="0"/>
          <a:ext cx="0" cy="0"/>
          <a:chOff x="0" y="0"/>
          <a:chExt cx="0" cy="0"/>
        </a:xfrm>
      </p:grpSpPr>
      <p:sp>
        <p:nvSpPr>
          <p:cNvPr id="69" name="Body Level One…"/>
          <p:cNvSpPr txBox="1">
            <a:spLocks noGrp="1"/>
          </p:cNvSpPr>
          <p:nvPr>
            <p:ph type="body" sz="quarter" idx="1"/>
          </p:nvPr>
        </p:nvSpPr>
        <p:spPr>
          <a:xfrm>
            <a:off x="1979833" y="951898"/>
            <a:ext cx="4572009" cy="541338"/>
          </a:xfrm>
          <a:prstGeom prst="rect">
            <a:avLst/>
          </a:prstGeom>
        </p:spPr>
        <p:txBody>
          <a:bodyPr anchor="b"/>
          <a:lstStyle/>
          <a:p>
            <a:r>
              <a:t>Body Level One</a:t>
            </a:r>
          </a:p>
          <a:p>
            <a:pPr lvl="1"/>
            <a:r>
              <a:t>Body Level Two</a:t>
            </a:r>
          </a:p>
          <a:p>
            <a:pPr lvl="2"/>
            <a:r>
              <a:t>Body Level Three</a:t>
            </a:r>
          </a:p>
          <a:p>
            <a:pPr lvl="3"/>
            <a:r>
              <a:t>Body Level Four</a:t>
            </a:r>
          </a:p>
          <a:p>
            <a:pPr lvl="4"/>
            <a:r>
              <a:t>Body Level Five</a:t>
            </a:r>
          </a:p>
        </p:txBody>
      </p:sp>
      <p:sp>
        <p:nvSpPr>
          <p:cNvPr id="70" name="Title Text"/>
          <p:cNvSpPr txBox="1">
            <a:spLocks noGrp="1"/>
          </p:cNvSpPr>
          <p:nvPr>
            <p:ph type="title"/>
          </p:nvPr>
        </p:nvSpPr>
        <p:spPr>
          <a:xfrm>
            <a:off x="1979833" y="257546"/>
            <a:ext cx="9491668" cy="682925"/>
          </a:xfrm>
          <a:prstGeom prst="rect">
            <a:avLst/>
          </a:prstGeom>
        </p:spPr>
        <p:txBody>
          <a:bodyPr/>
          <a:lstStyle/>
          <a:p>
            <a:r>
              <a:t>Title Text</a:t>
            </a:r>
          </a:p>
        </p:txBody>
      </p:sp>
      <p:sp>
        <p:nvSpPr>
          <p:cNvPr id="71" name="Body Level One…"/>
          <p:cNvSpPr txBox="1">
            <a:spLocks noGrp="1"/>
          </p:cNvSpPr>
          <p:nvPr>
            <p:ph type="body" sz="quarter" idx="13"/>
          </p:nvPr>
        </p:nvSpPr>
        <p:spPr>
          <a:xfrm>
            <a:off x="6899495" y="951897"/>
            <a:ext cx="4572007" cy="541346"/>
          </a:xfrm>
          <a:prstGeom prst="rect">
            <a:avLst/>
          </a:prstGeom>
        </p:spPr>
        <p:txBody>
          <a:bodyPr anchor="b"/>
          <a:lstStyle/>
          <a:p>
            <a:endParaRPr/>
          </a:p>
        </p:txBody>
      </p:sp>
      <p:sp>
        <p:nvSpPr>
          <p:cNvPr id="72" name="Slide Number"/>
          <p:cNvSpPr txBox="1">
            <a:spLocks noGrp="1"/>
          </p:cNvSpPr>
          <p:nvPr>
            <p:ph type="sldNum" sz="quarter" idx="2"/>
          </p:nvPr>
        </p:nvSpPr>
        <p:spPr>
          <a:xfrm>
            <a:off x="11089825" y="6404294"/>
            <a:ext cx="263978" cy="269237"/>
          </a:xfrm>
          <a:prstGeom prst="rect">
            <a:avLst/>
          </a:prstGeom>
        </p:spPr>
        <p:txBody>
          <a:bodyPr/>
          <a:lstStyle>
            <a:lvl1pPr>
              <a:defRPr>
                <a:latin typeface="Trebuchet MS"/>
                <a:ea typeface="Trebuchet MS"/>
                <a:cs typeface="Trebuchet MS"/>
                <a:sym typeface="Trebuchet MS"/>
              </a:defRPr>
            </a:lvl1p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79" name="Image"/>
          <p:cNvSpPr>
            <a:spLocks noGrp="1"/>
          </p:cNvSpPr>
          <p:nvPr>
            <p:ph type="pic" idx="13"/>
          </p:nvPr>
        </p:nvSpPr>
        <p:spPr>
          <a:xfrm>
            <a:off x="1981199" y="1095374"/>
            <a:ext cx="8917179" cy="5029202"/>
          </a:xfrm>
          <a:prstGeom prst="rect">
            <a:avLst/>
          </a:prstGeom>
        </p:spPr>
        <p:txBody>
          <a:bodyPr lIns="91439" tIns="45719" rIns="91439" bIns="45719">
            <a:noAutofit/>
          </a:bodyPr>
          <a:lstStyle/>
          <a:p>
            <a:endParaRPr/>
          </a:p>
        </p:txBody>
      </p:sp>
      <p:sp>
        <p:nvSpPr>
          <p:cNvPr id="80" name="Title Text"/>
          <p:cNvSpPr txBox="1">
            <a:spLocks noGrp="1"/>
          </p:cNvSpPr>
          <p:nvPr>
            <p:ph type="title"/>
          </p:nvPr>
        </p:nvSpPr>
        <p:spPr>
          <a:xfrm>
            <a:off x="1981199" y="262629"/>
            <a:ext cx="8906034" cy="685944"/>
          </a:xfrm>
          <a:prstGeom prst="rect">
            <a:avLst/>
          </a:prstGeom>
        </p:spPr>
        <p:txBody>
          <a:bodyPr/>
          <a:lstStyle/>
          <a:p>
            <a:r>
              <a:t>Title Text</a:t>
            </a:r>
          </a:p>
        </p:txBody>
      </p:sp>
      <p:sp>
        <p:nvSpPr>
          <p:cNvPr id="81" name="Slide Number"/>
          <p:cNvSpPr txBox="1">
            <a:spLocks noGrp="1"/>
          </p:cNvSpPr>
          <p:nvPr>
            <p:ph type="sldNum" sz="quarter" idx="2"/>
          </p:nvPr>
        </p:nvSpPr>
        <p:spPr>
          <a:xfrm>
            <a:off x="11089825" y="6404294"/>
            <a:ext cx="263978" cy="269237"/>
          </a:xfrm>
          <a:prstGeom prst="rect">
            <a:avLst/>
          </a:prstGeom>
        </p:spPr>
        <p:txBody>
          <a:bodyPr/>
          <a:lstStyle>
            <a:lvl1pPr>
              <a:defRPr>
                <a:latin typeface="Trebuchet MS"/>
                <a:ea typeface="Trebuchet MS"/>
                <a:cs typeface="Trebuchet MS"/>
                <a:sym typeface="Trebuchet MS"/>
              </a:defRPr>
            </a:lvl1p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Full Bleed Photo">
    <p:spTree>
      <p:nvGrpSpPr>
        <p:cNvPr id="1" name=""/>
        <p:cNvGrpSpPr/>
        <p:nvPr/>
      </p:nvGrpSpPr>
      <p:grpSpPr>
        <a:xfrm>
          <a:off x="0" y="0"/>
          <a:ext cx="0" cy="0"/>
          <a:chOff x="0" y="0"/>
          <a:chExt cx="0" cy="0"/>
        </a:xfrm>
      </p:grpSpPr>
      <p:sp>
        <p:nvSpPr>
          <p:cNvPr id="88" name="Image"/>
          <p:cNvSpPr>
            <a:spLocks noGrp="1"/>
          </p:cNvSpPr>
          <p:nvPr>
            <p:ph type="pic" idx="13"/>
          </p:nvPr>
        </p:nvSpPr>
        <p:spPr>
          <a:xfrm>
            <a:off x="1" y="0"/>
            <a:ext cx="12192001" cy="6858000"/>
          </a:xfrm>
          <a:prstGeom prst="rect">
            <a:avLst/>
          </a:prstGeom>
        </p:spPr>
        <p:txBody>
          <a:bodyPr lIns="91439" tIns="45719" rIns="91439" bIns="45719">
            <a:noAutofit/>
          </a:bodyPr>
          <a:lstStyle/>
          <a:p>
            <a:endParaRPr/>
          </a:p>
        </p:txBody>
      </p:sp>
      <p:sp>
        <p:nvSpPr>
          <p:cNvPr id="89" name="Title Text"/>
          <p:cNvSpPr txBox="1">
            <a:spLocks noGrp="1"/>
          </p:cNvSpPr>
          <p:nvPr>
            <p:ph type="title"/>
          </p:nvPr>
        </p:nvSpPr>
        <p:spPr>
          <a:xfrm>
            <a:off x="1640395" y="249260"/>
            <a:ext cx="9594313" cy="1188633"/>
          </a:xfrm>
          <a:prstGeom prst="rect">
            <a:avLst/>
          </a:prstGeom>
        </p:spPr>
        <p:txBody>
          <a:bodyPr/>
          <a:lstStyle>
            <a:lvl1pPr>
              <a:defRPr>
                <a:solidFill>
                  <a:srgbClr val="FFFFFF"/>
                </a:solidFill>
              </a:defRPr>
            </a:lvl1pPr>
          </a:lstStyle>
          <a:p>
            <a:r>
              <a:t>Title Text</a:t>
            </a:r>
          </a:p>
        </p:txBody>
      </p:sp>
      <p:sp>
        <p:nvSpPr>
          <p:cNvPr id="90" name="Slide Number"/>
          <p:cNvSpPr txBox="1">
            <a:spLocks noGrp="1"/>
          </p:cNvSpPr>
          <p:nvPr>
            <p:ph type="sldNum" sz="quarter" idx="2"/>
          </p:nvPr>
        </p:nvSpPr>
        <p:spPr>
          <a:xfrm>
            <a:off x="8473624" y="6221732"/>
            <a:ext cx="263978" cy="269237"/>
          </a:xfrm>
          <a:prstGeom prst="rect">
            <a:avLst/>
          </a:prstGeom>
        </p:spPr>
        <p:txBody>
          <a:bodyPr/>
          <a:lstStyle>
            <a:lvl1pPr>
              <a:defRPr>
                <a:latin typeface="Trebuchet MS"/>
                <a:ea typeface="Trebuchet MS"/>
                <a:cs typeface="Trebuchet MS"/>
                <a:sym typeface="Trebuchet MS"/>
              </a:defRPr>
            </a:lvl1p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06" name="Slide Number"/>
          <p:cNvSpPr txBox="1">
            <a:spLocks noGrp="1"/>
          </p:cNvSpPr>
          <p:nvPr>
            <p:ph type="sldNum" sz="quarter" idx="2"/>
          </p:nvPr>
        </p:nvSpPr>
        <p:spPr>
          <a:xfrm>
            <a:off x="8473624" y="6221732"/>
            <a:ext cx="263978" cy="269237"/>
          </a:xfrm>
          <a:prstGeom prst="rect">
            <a:avLst/>
          </a:prstGeom>
        </p:spPr>
        <p:txBody>
          <a:bodyPr/>
          <a:lstStyle>
            <a:lvl1pPr>
              <a:defRPr>
                <a:latin typeface="Trebuchet MS"/>
                <a:ea typeface="Trebuchet MS"/>
                <a:cs typeface="Trebuchet MS"/>
                <a:sym typeface="Trebuchet MS"/>
              </a:defRPr>
            </a:lvl1p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EFFFF"/>
        </a:solidFill>
        <a:effectLst/>
      </p:bgPr>
    </p:bg>
    <p:spTree>
      <p:nvGrpSpPr>
        <p:cNvPr id="1" name=""/>
        <p:cNvGrpSpPr/>
        <p:nvPr/>
      </p:nvGrpSpPr>
      <p:grpSpPr>
        <a:xfrm>
          <a:off x="0" y="0"/>
          <a:ext cx="0" cy="0"/>
          <a:chOff x="0" y="0"/>
          <a:chExt cx="0" cy="0"/>
        </a:xfrm>
      </p:grpSpPr>
      <p:sp>
        <p:nvSpPr>
          <p:cNvPr id="2" name="Rectangle"/>
          <p:cNvSpPr/>
          <p:nvPr/>
        </p:nvSpPr>
        <p:spPr>
          <a:xfrm>
            <a:off x="0" y="365754"/>
            <a:ext cx="228600" cy="5715010"/>
          </a:xfrm>
          <a:prstGeom prst="rect">
            <a:avLst/>
          </a:prstGeom>
          <a:solidFill>
            <a:srgbClr val="000000"/>
          </a:solidFill>
          <a:ln w="12700">
            <a:solidFill>
              <a:srgbClr val="000000"/>
            </a:solidFill>
            <a:miter lim="400000"/>
          </a:ln>
        </p:spPr>
        <p:txBody>
          <a:bodyPr lIns="45718" tIns="45718" rIns="45718" bIns="45718" anchor="ctr"/>
          <a:lstStyle/>
          <a:p>
            <a:pPr algn="ctr">
              <a:defRPr>
                <a:solidFill>
                  <a:srgbClr val="FEFFFF"/>
                </a:solidFill>
                <a:latin typeface="Trebuchet MS"/>
                <a:ea typeface="Trebuchet MS"/>
                <a:cs typeface="Trebuchet MS"/>
                <a:sym typeface="Trebuchet MS"/>
              </a:defRPr>
            </a:pPr>
            <a:endParaRPr/>
          </a:p>
        </p:txBody>
      </p:sp>
      <p:pic>
        <p:nvPicPr>
          <p:cNvPr id="3" name="image1.png" descr="image1.png"/>
          <p:cNvPicPr>
            <a:picLocks noChangeAspect="1"/>
          </p:cNvPicPr>
          <p:nvPr/>
        </p:nvPicPr>
        <p:blipFill>
          <a:blip r:embed="rId17"/>
          <a:stretch>
            <a:fillRect/>
          </a:stretch>
        </p:blipFill>
        <p:spPr>
          <a:xfrm>
            <a:off x="365758" y="365758"/>
            <a:ext cx="1371604" cy="1861905"/>
          </a:xfrm>
          <a:prstGeom prst="rect">
            <a:avLst/>
          </a:prstGeom>
          <a:ln w="12700">
            <a:miter lim="400000"/>
          </a:ln>
        </p:spPr>
      </p:pic>
      <p:sp>
        <p:nvSpPr>
          <p:cNvPr id="4" name="Title Text"/>
          <p:cNvSpPr txBox="1">
            <a:spLocks noGrp="1"/>
          </p:cNvSpPr>
          <p:nvPr>
            <p:ph type="title"/>
          </p:nvPr>
        </p:nvSpPr>
        <p:spPr>
          <a:xfrm>
            <a:off x="1973989" y="249260"/>
            <a:ext cx="9270253" cy="685022"/>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ctr">
            <a:normAutofit/>
          </a:bodyPr>
          <a:lstStyle/>
          <a:p>
            <a:r>
              <a:t>Title Text</a:t>
            </a:r>
          </a:p>
        </p:txBody>
      </p:sp>
      <p:sp>
        <p:nvSpPr>
          <p:cNvPr id="5" name="Body Level One…"/>
          <p:cNvSpPr txBox="1">
            <a:spLocks noGrp="1"/>
          </p:cNvSpPr>
          <p:nvPr>
            <p:ph type="body" idx="1"/>
          </p:nvPr>
        </p:nvSpPr>
        <p:spPr>
          <a:xfrm>
            <a:off x="1981200" y="947892"/>
            <a:ext cx="9270252" cy="5251728"/>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ormAutofit/>
          </a:bodyPr>
          <a:lstStyle/>
          <a:p>
            <a:r>
              <a:t>Body Level One</a:t>
            </a:r>
          </a:p>
          <a:p>
            <a:pPr lvl="1"/>
            <a:r>
              <a:t>Body Level Two</a:t>
            </a:r>
          </a:p>
          <a:p>
            <a:pPr lvl="2"/>
            <a:r>
              <a:t>Body Level Three</a:t>
            </a:r>
          </a:p>
          <a:p>
            <a:pPr lvl="3"/>
            <a:r>
              <a:t>Body Level Four</a:t>
            </a:r>
          </a:p>
          <a:p>
            <a:pPr lvl="4"/>
            <a:r>
              <a:t>Body Level Five</a:t>
            </a:r>
          </a:p>
        </p:txBody>
      </p:sp>
      <p:sp>
        <p:nvSpPr>
          <p:cNvPr id="6" name="Slide Number"/>
          <p:cNvSpPr txBox="1">
            <a:spLocks noGrp="1"/>
          </p:cNvSpPr>
          <p:nvPr>
            <p:ph type="sldNum" sz="quarter" idx="2"/>
          </p:nvPr>
        </p:nvSpPr>
        <p:spPr>
          <a:xfrm>
            <a:off x="11080152" y="6404294"/>
            <a:ext cx="273652" cy="269237"/>
          </a:xfrm>
          <a:prstGeom prst="rect">
            <a:avLst/>
          </a:prstGeom>
          <a:ln w="12700">
            <a:miter lim="400000"/>
          </a:ln>
        </p:spPr>
        <p:txBody>
          <a:bodyPr wrap="none" lIns="45718" tIns="45718" rIns="45718" bIns="45718" anchor="ctr">
            <a:spAutoFit/>
          </a:bodyPr>
          <a:lstStyle>
            <a:lvl1pPr algn="r">
              <a:defRPr sz="12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9" r:id="rId9"/>
    <p:sldLayoutId id="2147483660" r:id="rId10"/>
    <p:sldLayoutId id="2147483661" r:id="rId11"/>
    <p:sldLayoutId id="2147483662" r:id="rId12"/>
    <p:sldLayoutId id="2147483663" r:id="rId13"/>
    <p:sldLayoutId id="2147483664" r:id="rId14"/>
    <p:sldLayoutId id="2147483665" r:id="rId15"/>
  </p:sldLayoutIdLst>
  <p:transition spd="med"/>
  <p:txStyles>
    <p:titleStyle>
      <a:lvl1pPr marL="0" marR="0" indent="0" algn="l" defTabSz="914400" rtl="0" latinLnBrk="0">
        <a:lnSpc>
          <a:spcPct val="100000"/>
        </a:lnSpc>
        <a:spcBef>
          <a:spcPts val="0"/>
        </a:spcBef>
        <a:spcAft>
          <a:spcPts val="0"/>
        </a:spcAft>
        <a:buClrTx/>
        <a:buSzTx/>
        <a:buFontTx/>
        <a:buNone/>
        <a:tabLst/>
        <a:defRPr sz="3600" b="1" i="0" u="none" strike="noStrike" cap="none" spc="0" baseline="0">
          <a:ln>
            <a:noFill/>
          </a:ln>
          <a:solidFill>
            <a:srgbClr val="000000"/>
          </a:solidFill>
          <a:uFillTx/>
          <a:latin typeface="+mn-lt"/>
          <a:ea typeface="+mn-ea"/>
          <a:cs typeface="+mn-cs"/>
          <a:sym typeface="Helvetica"/>
        </a:defRPr>
      </a:lvl1pPr>
      <a:lvl2pPr marL="0" marR="0" indent="0" algn="l" defTabSz="914400" rtl="0" latinLnBrk="0">
        <a:lnSpc>
          <a:spcPct val="100000"/>
        </a:lnSpc>
        <a:spcBef>
          <a:spcPts val="0"/>
        </a:spcBef>
        <a:spcAft>
          <a:spcPts val="0"/>
        </a:spcAft>
        <a:buClrTx/>
        <a:buSzTx/>
        <a:buFontTx/>
        <a:buNone/>
        <a:tabLst/>
        <a:defRPr sz="3600" b="1" i="0" u="none" strike="noStrike" cap="none" spc="0" baseline="0">
          <a:ln>
            <a:noFill/>
          </a:ln>
          <a:solidFill>
            <a:srgbClr val="000000"/>
          </a:solidFill>
          <a:uFillTx/>
          <a:latin typeface="+mn-lt"/>
          <a:ea typeface="+mn-ea"/>
          <a:cs typeface="+mn-cs"/>
          <a:sym typeface="Helvetica"/>
        </a:defRPr>
      </a:lvl2pPr>
      <a:lvl3pPr marL="0" marR="0" indent="0" algn="l" defTabSz="914400" rtl="0" latinLnBrk="0">
        <a:lnSpc>
          <a:spcPct val="100000"/>
        </a:lnSpc>
        <a:spcBef>
          <a:spcPts val="0"/>
        </a:spcBef>
        <a:spcAft>
          <a:spcPts val="0"/>
        </a:spcAft>
        <a:buClrTx/>
        <a:buSzTx/>
        <a:buFontTx/>
        <a:buNone/>
        <a:tabLst/>
        <a:defRPr sz="3600" b="1" i="0" u="none" strike="noStrike" cap="none" spc="0" baseline="0">
          <a:ln>
            <a:noFill/>
          </a:ln>
          <a:solidFill>
            <a:srgbClr val="000000"/>
          </a:solidFill>
          <a:uFillTx/>
          <a:latin typeface="+mn-lt"/>
          <a:ea typeface="+mn-ea"/>
          <a:cs typeface="+mn-cs"/>
          <a:sym typeface="Helvetica"/>
        </a:defRPr>
      </a:lvl3pPr>
      <a:lvl4pPr marL="0" marR="0" indent="0" algn="l" defTabSz="914400" rtl="0" latinLnBrk="0">
        <a:lnSpc>
          <a:spcPct val="100000"/>
        </a:lnSpc>
        <a:spcBef>
          <a:spcPts val="0"/>
        </a:spcBef>
        <a:spcAft>
          <a:spcPts val="0"/>
        </a:spcAft>
        <a:buClrTx/>
        <a:buSzTx/>
        <a:buFontTx/>
        <a:buNone/>
        <a:tabLst/>
        <a:defRPr sz="3600" b="1" i="0" u="none" strike="noStrike" cap="none" spc="0" baseline="0">
          <a:ln>
            <a:noFill/>
          </a:ln>
          <a:solidFill>
            <a:srgbClr val="000000"/>
          </a:solidFill>
          <a:uFillTx/>
          <a:latin typeface="+mn-lt"/>
          <a:ea typeface="+mn-ea"/>
          <a:cs typeface="+mn-cs"/>
          <a:sym typeface="Helvetica"/>
        </a:defRPr>
      </a:lvl4pPr>
      <a:lvl5pPr marL="0" marR="0" indent="0" algn="l" defTabSz="914400" rtl="0" latinLnBrk="0">
        <a:lnSpc>
          <a:spcPct val="100000"/>
        </a:lnSpc>
        <a:spcBef>
          <a:spcPts val="0"/>
        </a:spcBef>
        <a:spcAft>
          <a:spcPts val="0"/>
        </a:spcAft>
        <a:buClrTx/>
        <a:buSzTx/>
        <a:buFontTx/>
        <a:buNone/>
        <a:tabLst/>
        <a:defRPr sz="3600" b="1" i="0" u="none" strike="noStrike" cap="none" spc="0" baseline="0">
          <a:ln>
            <a:noFill/>
          </a:ln>
          <a:solidFill>
            <a:srgbClr val="000000"/>
          </a:solidFill>
          <a:uFillTx/>
          <a:latin typeface="+mn-lt"/>
          <a:ea typeface="+mn-ea"/>
          <a:cs typeface="+mn-cs"/>
          <a:sym typeface="Helvetica"/>
        </a:defRPr>
      </a:lvl5pPr>
      <a:lvl6pPr marL="0" marR="0" indent="0" algn="l" defTabSz="914400" rtl="0" latinLnBrk="0">
        <a:lnSpc>
          <a:spcPct val="100000"/>
        </a:lnSpc>
        <a:spcBef>
          <a:spcPts val="0"/>
        </a:spcBef>
        <a:spcAft>
          <a:spcPts val="0"/>
        </a:spcAft>
        <a:buClrTx/>
        <a:buSzTx/>
        <a:buFontTx/>
        <a:buNone/>
        <a:tabLst/>
        <a:defRPr sz="3600" b="1" i="0" u="none" strike="noStrike" cap="none" spc="0" baseline="0">
          <a:ln>
            <a:noFill/>
          </a:ln>
          <a:solidFill>
            <a:srgbClr val="000000"/>
          </a:solidFill>
          <a:uFillTx/>
          <a:latin typeface="+mn-lt"/>
          <a:ea typeface="+mn-ea"/>
          <a:cs typeface="+mn-cs"/>
          <a:sym typeface="Helvetica"/>
        </a:defRPr>
      </a:lvl6pPr>
      <a:lvl7pPr marL="0" marR="0" indent="0" algn="l" defTabSz="914400" rtl="0" latinLnBrk="0">
        <a:lnSpc>
          <a:spcPct val="100000"/>
        </a:lnSpc>
        <a:spcBef>
          <a:spcPts val="0"/>
        </a:spcBef>
        <a:spcAft>
          <a:spcPts val="0"/>
        </a:spcAft>
        <a:buClrTx/>
        <a:buSzTx/>
        <a:buFontTx/>
        <a:buNone/>
        <a:tabLst/>
        <a:defRPr sz="3600" b="1" i="0" u="none" strike="noStrike" cap="none" spc="0" baseline="0">
          <a:ln>
            <a:noFill/>
          </a:ln>
          <a:solidFill>
            <a:srgbClr val="000000"/>
          </a:solidFill>
          <a:uFillTx/>
          <a:latin typeface="+mn-lt"/>
          <a:ea typeface="+mn-ea"/>
          <a:cs typeface="+mn-cs"/>
          <a:sym typeface="Helvetica"/>
        </a:defRPr>
      </a:lvl7pPr>
      <a:lvl8pPr marL="0" marR="0" indent="0" algn="l" defTabSz="914400" rtl="0" latinLnBrk="0">
        <a:lnSpc>
          <a:spcPct val="100000"/>
        </a:lnSpc>
        <a:spcBef>
          <a:spcPts val="0"/>
        </a:spcBef>
        <a:spcAft>
          <a:spcPts val="0"/>
        </a:spcAft>
        <a:buClrTx/>
        <a:buSzTx/>
        <a:buFontTx/>
        <a:buNone/>
        <a:tabLst/>
        <a:defRPr sz="3600" b="1" i="0" u="none" strike="noStrike" cap="none" spc="0" baseline="0">
          <a:ln>
            <a:noFill/>
          </a:ln>
          <a:solidFill>
            <a:srgbClr val="000000"/>
          </a:solidFill>
          <a:uFillTx/>
          <a:latin typeface="+mn-lt"/>
          <a:ea typeface="+mn-ea"/>
          <a:cs typeface="+mn-cs"/>
          <a:sym typeface="Helvetica"/>
        </a:defRPr>
      </a:lvl8pPr>
      <a:lvl9pPr marL="0" marR="0" indent="0" algn="l" defTabSz="914400" rtl="0" latinLnBrk="0">
        <a:lnSpc>
          <a:spcPct val="100000"/>
        </a:lnSpc>
        <a:spcBef>
          <a:spcPts val="0"/>
        </a:spcBef>
        <a:spcAft>
          <a:spcPts val="0"/>
        </a:spcAft>
        <a:buClrTx/>
        <a:buSzTx/>
        <a:buFontTx/>
        <a:buNone/>
        <a:tabLst/>
        <a:defRPr sz="3600" b="1" i="0" u="none" strike="noStrike" cap="none" spc="0" baseline="0">
          <a:ln>
            <a:noFill/>
          </a:ln>
          <a:solidFill>
            <a:srgbClr val="000000"/>
          </a:solidFill>
          <a:uFillTx/>
          <a:latin typeface="+mn-lt"/>
          <a:ea typeface="+mn-ea"/>
          <a:cs typeface="+mn-cs"/>
          <a:sym typeface="Helvetica"/>
        </a:defRPr>
      </a:lvl9pPr>
    </p:titleStyle>
    <p:bodyStyle>
      <a:lvl1pPr marL="0" marR="0" indent="0" algn="l" defTabSz="914400" rtl="0" latinLnBrk="0">
        <a:lnSpc>
          <a:spcPct val="110000"/>
        </a:lnSpc>
        <a:spcBef>
          <a:spcPts val="1000"/>
        </a:spcBef>
        <a:spcAft>
          <a:spcPts val="0"/>
        </a:spcAft>
        <a:buClrTx/>
        <a:buSzTx/>
        <a:buFontTx/>
        <a:buNone/>
        <a:tabLst/>
        <a:defRPr sz="2800" b="0" i="0" u="none" strike="noStrike" cap="none" spc="100" baseline="0">
          <a:ln>
            <a:noFill/>
          </a:ln>
          <a:solidFill>
            <a:srgbClr val="000000"/>
          </a:solidFill>
          <a:uFillTx/>
          <a:latin typeface="+mn-lt"/>
          <a:ea typeface="+mn-ea"/>
          <a:cs typeface="+mn-cs"/>
          <a:sym typeface="Helvetica"/>
        </a:defRPr>
      </a:lvl1pPr>
      <a:lvl2pPr marL="266700" marR="0" indent="-266700" algn="l" defTabSz="914400" rtl="0" latinLnBrk="0">
        <a:lnSpc>
          <a:spcPct val="110000"/>
        </a:lnSpc>
        <a:spcBef>
          <a:spcPts val="1000"/>
        </a:spcBef>
        <a:spcAft>
          <a:spcPts val="0"/>
        </a:spcAft>
        <a:buClrTx/>
        <a:buSzPct val="100000"/>
        <a:buFontTx/>
        <a:buChar char="•"/>
        <a:tabLst/>
        <a:defRPr sz="2800" b="0" i="0" u="none" strike="noStrike" cap="none" spc="100" baseline="0">
          <a:ln>
            <a:noFill/>
          </a:ln>
          <a:solidFill>
            <a:srgbClr val="000000"/>
          </a:solidFill>
          <a:uFillTx/>
          <a:latin typeface="+mn-lt"/>
          <a:ea typeface="+mn-ea"/>
          <a:cs typeface="+mn-cs"/>
          <a:sym typeface="Helvetica"/>
        </a:defRPr>
      </a:lvl2pPr>
      <a:lvl3pPr marL="540701" marR="0" indent="-320034" algn="l" defTabSz="914400" rtl="0" latinLnBrk="0">
        <a:lnSpc>
          <a:spcPct val="110000"/>
        </a:lnSpc>
        <a:spcBef>
          <a:spcPts val="1000"/>
        </a:spcBef>
        <a:spcAft>
          <a:spcPts val="0"/>
        </a:spcAft>
        <a:buClrTx/>
        <a:buSzPct val="70000"/>
        <a:buFontTx/>
        <a:buChar char="◦"/>
        <a:tabLst/>
        <a:defRPr sz="2800" b="0" i="0" u="none" strike="noStrike" cap="none" spc="100" baseline="0">
          <a:ln>
            <a:noFill/>
          </a:ln>
          <a:solidFill>
            <a:srgbClr val="000000"/>
          </a:solidFill>
          <a:uFillTx/>
          <a:latin typeface="+mn-lt"/>
          <a:ea typeface="+mn-ea"/>
          <a:cs typeface="+mn-cs"/>
          <a:sym typeface="Helvetica"/>
        </a:defRPr>
      </a:lvl3pPr>
      <a:lvl4pPr marL="769298" marR="0" indent="-320035" algn="l" defTabSz="914400" rtl="0" latinLnBrk="0">
        <a:lnSpc>
          <a:spcPct val="110000"/>
        </a:lnSpc>
        <a:spcBef>
          <a:spcPts val="1000"/>
        </a:spcBef>
        <a:spcAft>
          <a:spcPts val="0"/>
        </a:spcAft>
        <a:buClrTx/>
        <a:buSzPct val="100000"/>
        <a:buFontTx/>
        <a:buChar char="•"/>
        <a:tabLst/>
        <a:defRPr sz="2800" b="0" i="0" u="none" strike="noStrike" cap="none" spc="100" baseline="0">
          <a:ln>
            <a:noFill/>
          </a:ln>
          <a:solidFill>
            <a:srgbClr val="000000"/>
          </a:solidFill>
          <a:uFillTx/>
          <a:latin typeface="+mn-lt"/>
          <a:ea typeface="+mn-ea"/>
          <a:cs typeface="+mn-cs"/>
          <a:sym typeface="Helvetica"/>
        </a:defRPr>
      </a:lvl4pPr>
      <a:lvl5pPr marL="609600" marR="0" indent="-266700" algn="l" defTabSz="914400" rtl="0" latinLnBrk="0">
        <a:lnSpc>
          <a:spcPct val="110000"/>
        </a:lnSpc>
        <a:spcBef>
          <a:spcPts val="1000"/>
        </a:spcBef>
        <a:spcAft>
          <a:spcPts val="0"/>
        </a:spcAft>
        <a:buClrTx/>
        <a:buSzPct val="100000"/>
        <a:buFontTx/>
        <a:buChar char="•"/>
        <a:tabLst/>
        <a:defRPr sz="2800" b="0" i="0" u="none" strike="noStrike" cap="none" spc="100" baseline="0">
          <a:ln>
            <a:noFill/>
          </a:ln>
          <a:solidFill>
            <a:srgbClr val="000000"/>
          </a:solidFill>
          <a:uFillTx/>
          <a:latin typeface="+mn-lt"/>
          <a:ea typeface="+mn-ea"/>
          <a:cs typeface="+mn-cs"/>
          <a:sym typeface="Helvetica"/>
        </a:defRPr>
      </a:lvl5pPr>
      <a:lvl6pPr marL="0" marR="0" indent="0" algn="l" defTabSz="914400" rtl="0" latinLnBrk="0">
        <a:lnSpc>
          <a:spcPct val="110000"/>
        </a:lnSpc>
        <a:spcBef>
          <a:spcPts val="1000"/>
        </a:spcBef>
        <a:spcAft>
          <a:spcPts val="0"/>
        </a:spcAft>
        <a:buClrTx/>
        <a:buSzTx/>
        <a:buFontTx/>
        <a:buNone/>
        <a:tabLst/>
        <a:defRPr sz="2800" b="0" i="0" u="none" strike="noStrike" cap="none" spc="100" baseline="0">
          <a:ln>
            <a:noFill/>
          </a:ln>
          <a:solidFill>
            <a:srgbClr val="000000"/>
          </a:solidFill>
          <a:uFillTx/>
          <a:latin typeface="+mn-lt"/>
          <a:ea typeface="+mn-ea"/>
          <a:cs typeface="+mn-cs"/>
          <a:sym typeface="Helvetica"/>
        </a:defRPr>
      </a:lvl6pPr>
      <a:lvl7pPr marL="0" marR="0" indent="0" algn="l" defTabSz="914400" rtl="0" latinLnBrk="0">
        <a:lnSpc>
          <a:spcPct val="110000"/>
        </a:lnSpc>
        <a:spcBef>
          <a:spcPts val="1000"/>
        </a:spcBef>
        <a:spcAft>
          <a:spcPts val="0"/>
        </a:spcAft>
        <a:buClrTx/>
        <a:buSzTx/>
        <a:buFontTx/>
        <a:buNone/>
        <a:tabLst/>
        <a:defRPr sz="2800" b="0" i="0" u="none" strike="noStrike" cap="none" spc="100" baseline="0">
          <a:ln>
            <a:noFill/>
          </a:ln>
          <a:solidFill>
            <a:srgbClr val="000000"/>
          </a:solidFill>
          <a:uFillTx/>
          <a:latin typeface="+mn-lt"/>
          <a:ea typeface="+mn-ea"/>
          <a:cs typeface="+mn-cs"/>
          <a:sym typeface="Helvetica"/>
        </a:defRPr>
      </a:lvl7pPr>
      <a:lvl8pPr marL="0" marR="0" indent="0" algn="l" defTabSz="914400" rtl="0" latinLnBrk="0">
        <a:lnSpc>
          <a:spcPct val="110000"/>
        </a:lnSpc>
        <a:spcBef>
          <a:spcPts val="1000"/>
        </a:spcBef>
        <a:spcAft>
          <a:spcPts val="0"/>
        </a:spcAft>
        <a:buClrTx/>
        <a:buSzTx/>
        <a:buFontTx/>
        <a:buNone/>
        <a:tabLst/>
        <a:defRPr sz="2800" b="0" i="0" u="none" strike="noStrike" cap="none" spc="100" baseline="0">
          <a:ln>
            <a:noFill/>
          </a:ln>
          <a:solidFill>
            <a:srgbClr val="000000"/>
          </a:solidFill>
          <a:uFillTx/>
          <a:latin typeface="+mn-lt"/>
          <a:ea typeface="+mn-ea"/>
          <a:cs typeface="+mn-cs"/>
          <a:sym typeface="Helvetica"/>
        </a:defRPr>
      </a:lvl8pPr>
      <a:lvl9pPr marL="0" marR="0" indent="0" algn="l" defTabSz="914400" rtl="0" latinLnBrk="0">
        <a:lnSpc>
          <a:spcPct val="110000"/>
        </a:lnSpc>
        <a:spcBef>
          <a:spcPts val="1000"/>
        </a:spcBef>
        <a:spcAft>
          <a:spcPts val="0"/>
        </a:spcAft>
        <a:buClrTx/>
        <a:buSzTx/>
        <a:buFontTx/>
        <a:buNone/>
        <a:tabLst/>
        <a:defRPr sz="2800" b="0" i="0" u="none" strike="noStrike" cap="none" spc="100" baseline="0">
          <a:ln>
            <a:noFill/>
          </a:ln>
          <a:solidFill>
            <a:srgbClr val="000000"/>
          </a:solidFill>
          <a:uFillTx/>
          <a:latin typeface="+mn-lt"/>
          <a:ea typeface="+mn-ea"/>
          <a:cs typeface="+mn-cs"/>
          <a:sym typeface="Helvetica"/>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a:defRPr>
      </a:lvl1pPr>
      <a:lvl2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a:defRPr>
      </a:lvl2pPr>
      <a:lvl3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a:defRPr>
      </a:lvl3pPr>
      <a:lvl4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a:defRPr>
      </a:lvl4pPr>
      <a:lvl5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forms.office.com/r/xXJCynugg4" TargetMode="External"/><Relationship Id="rId2" Type="http://schemas.openxmlformats.org/officeDocument/2006/relationships/hyperlink" Target="mailto:echoamerica@ehlers-danlos.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tags" Target="../tags/tag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D2C84-965A-2644-9B2B-0FDAD122A5C3}"/>
              </a:ext>
            </a:extLst>
          </p:cNvPr>
          <p:cNvSpPr>
            <a:spLocks noGrp="1"/>
          </p:cNvSpPr>
          <p:nvPr>
            <p:ph type="title"/>
          </p:nvPr>
        </p:nvSpPr>
        <p:spPr/>
        <p:txBody>
          <a:bodyPr>
            <a:normAutofit/>
          </a:bodyPr>
          <a:lstStyle/>
          <a:p>
            <a:pPr algn="ctr"/>
            <a:r>
              <a:rPr lang="en-US" sz="2400"/>
              <a:t>Guidelines for Submitting your Patient Case Study</a:t>
            </a:r>
            <a:endParaRPr lang="en-US"/>
          </a:p>
        </p:txBody>
      </p:sp>
      <p:sp>
        <p:nvSpPr>
          <p:cNvPr id="3" name="Text Placeholder 2">
            <a:extLst>
              <a:ext uri="{FF2B5EF4-FFF2-40B4-BE49-F238E27FC236}">
                <a16:creationId xmlns:a16="http://schemas.microsoft.com/office/drawing/2014/main" id="{B4AC2599-0C02-0E44-8C7E-4EC15CB45495}"/>
              </a:ext>
            </a:extLst>
          </p:cNvPr>
          <p:cNvSpPr>
            <a:spLocks noGrp="1"/>
          </p:cNvSpPr>
          <p:nvPr>
            <p:ph type="body" idx="1"/>
          </p:nvPr>
        </p:nvSpPr>
        <p:spPr>
          <a:xfrm>
            <a:off x="1973988" y="989513"/>
            <a:ext cx="9492797" cy="4738625"/>
          </a:xfrm>
        </p:spPr>
        <p:txBody>
          <a:bodyPr lIns="45718" tIns="45718" rIns="45718" bIns="45718" anchor="t">
            <a:noAutofit/>
          </a:bodyPr>
          <a:lstStyle/>
          <a:p>
            <a:pPr marL="285750" indent="-285750">
              <a:buFont typeface="Arial"/>
              <a:buChar char="•"/>
            </a:pPr>
            <a:r>
              <a:rPr lang="en-GB" sz="1200" dirty="0"/>
              <a:t>Your case study must be presented on just one PowerPoint slide in ICF (International Classification of Function) format. The template below provides an example for you to follow, and a template to enter your information. While we prefer cases on a PowerPoint slide, if you are not able to open PowerPoint on your computer, you can provide similar information in the word document format. Please remember that the content needs to fit into one slide, so please do not decrease the font to put much more information on.</a:t>
            </a:r>
            <a:endParaRPr lang="en-GB" sz="1200" dirty="0">
              <a:ea typeface="+mn-lt"/>
              <a:cs typeface="+mn-lt"/>
            </a:endParaRPr>
          </a:p>
          <a:p>
            <a:pPr marL="285750" indent="-285750">
              <a:buFont typeface="Arial"/>
              <a:buChar char="•"/>
            </a:pPr>
            <a:r>
              <a:rPr lang="en-GB" sz="1200" dirty="0">
                <a:ea typeface="+mn-lt"/>
                <a:cs typeface="+mn-lt"/>
              </a:rPr>
              <a:t>Your case study should contain the pertinent information relevant to the question(s) being raised with the group. It need not be a full history / examination etc. It may be a brief account of a particular observation / abnormal investigation / specific treatment issue leading to a question(s) etc. See the next slide for further details.</a:t>
            </a:r>
            <a:endParaRPr lang="en-GB" sz="1200" dirty="0"/>
          </a:p>
          <a:p>
            <a:pPr marL="285750" indent="-285750">
              <a:buFont typeface="Arial"/>
              <a:buChar char="•"/>
            </a:pPr>
            <a:r>
              <a:rPr lang="en-GB" sz="1200" dirty="0">
                <a:ea typeface="+mn-lt"/>
                <a:cs typeface="+mn-lt"/>
              </a:rPr>
              <a:t>Your submission must not contain patient identifiable information, and content should relate to the session topic. We kindly ask you not to present cases about yourself or family members.</a:t>
            </a:r>
          </a:p>
          <a:p>
            <a:pPr marL="285750" indent="-285750">
              <a:buFont typeface="Arial"/>
              <a:buChar char="•"/>
            </a:pPr>
            <a:r>
              <a:rPr lang="en-GB" sz="1200" dirty="0">
                <a:ea typeface="+mn-lt"/>
                <a:cs typeface="+mn-lt"/>
              </a:rPr>
              <a:t>As we have an international audience, please avoid abbreviations, and use the generic and not the trade names of medications and medical devices. </a:t>
            </a:r>
          </a:p>
          <a:p>
            <a:pPr marL="285750" indent="-285750">
              <a:buFont typeface="Arial"/>
              <a:buChar char="•"/>
            </a:pPr>
            <a:r>
              <a:rPr lang="en-GB" sz="1200" dirty="0">
                <a:ea typeface="+mn-lt"/>
                <a:cs typeface="+mn-lt"/>
              </a:rPr>
              <a:t>Your presentation should last no more than 10 minutes, to allow for 10 to 15 minutes of discussion. </a:t>
            </a:r>
          </a:p>
          <a:p>
            <a:pPr marL="285750" indent="-285750">
              <a:buFont typeface="Arial"/>
              <a:buChar char="•"/>
            </a:pPr>
            <a:r>
              <a:rPr lang="en-GB" sz="1200" dirty="0">
                <a:ea typeface="+mn-lt"/>
                <a:cs typeface="+mn-lt"/>
              </a:rPr>
              <a:t>You may run your own presentation, or we will run it for you from our hub whilst you speak over them and guide us forward. </a:t>
            </a:r>
          </a:p>
          <a:p>
            <a:pPr marL="285750" indent="-285750">
              <a:buFont typeface="Arial"/>
              <a:buChar char="•"/>
            </a:pPr>
            <a:r>
              <a:rPr lang="en-GB" sz="1200" dirty="0">
                <a:ea typeface="+mn-lt"/>
                <a:cs typeface="+mn-lt"/>
              </a:rPr>
              <a:t>Please email your case study to </a:t>
            </a:r>
            <a:r>
              <a:rPr lang="en-GB" sz="1200" dirty="0">
                <a:ea typeface="+mn-lt"/>
                <a:cs typeface="+mn-lt"/>
                <a:hlinkClick r:id="rId2"/>
              </a:rPr>
              <a:t>echoamerica@ehlers-danlos.com </a:t>
            </a:r>
            <a:r>
              <a:rPr lang="en-GB" sz="1200" dirty="0">
                <a:ea typeface="+mn-lt"/>
                <a:cs typeface="+mn-lt"/>
              </a:rPr>
              <a:t>at least 2 days prior to the session.</a:t>
            </a:r>
            <a:endParaRPr lang="en-GB" sz="1200" dirty="0"/>
          </a:p>
          <a:p>
            <a:pPr marL="285750" indent="-285750">
              <a:buFont typeface="Arial"/>
              <a:buChar char="•"/>
            </a:pPr>
            <a:r>
              <a:rPr lang="en-GB" sz="1200" dirty="0">
                <a:ea typeface="+mn-lt"/>
                <a:cs typeface="+mn-lt"/>
              </a:rPr>
              <a:t>Please ensure you complete the ‘Case Study Disclosure Form’ by going to the following link: </a:t>
            </a:r>
            <a:r>
              <a:rPr lang="en-GB" sz="1200" dirty="0">
                <a:ea typeface="+mn-lt"/>
                <a:cs typeface="+mn-lt"/>
                <a:hlinkClick r:id="rId3"/>
              </a:rPr>
              <a:t>https://forms.office.com/r/xXJCynugg4</a:t>
            </a:r>
            <a:r>
              <a:rPr lang="en-GB" sz="1200" dirty="0">
                <a:ea typeface="+mn-lt"/>
                <a:cs typeface="+mn-lt"/>
              </a:rPr>
              <a:t>.</a:t>
            </a:r>
          </a:p>
          <a:p>
            <a:pPr marL="342900" lvl="0" indent="-342900">
              <a:buFont typeface="Arial" panose="020B0604020202020204" pitchFamily="34" charset="0"/>
              <a:buChar char="•"/>
            </a:pPr>
            <a:endParaRPr lang="en-GB" sz="1400" dirty="0"/>
          </a:p>
          <a:p>
            <a:endParaRPr lang="en-US" dirty="0"/>
          </a:p>
        </p:txBody>
      </p:sp>
      <p:sp>
        <p:nvSpPr>
          <p:cNvPr id="4" name="TextBox 3">
            <a:extLst>
              <a:ext uri="{FF2B5EF4-FFF2-40B4-BE49-F238E27FC236}">
                <a16:creationId xmlns:a16="http://schemas.microsoft.com/office/drawing/2014/main" id="{199D5FF3-1862-B64C-A5F2-9B92D59ED368}"/>
              </a:ext>
            </a:extLst>
          </p:cNvPr>
          <p:cNvSpPr txBox="1"/>
          <p:nvPr/>
        </p:nvSpPr>
        <p:spPr>
          <a:xfrm>
            <a:off x="1352195" y="5821304"/>
            <a:ext cx="9492797" cy="74892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a:r>
              <a:rPr lang="en-US" sz="1400" dirty="0">
                <a:solidFill>
                  <a:srgbClr val="FF0000"/>
                </a:solidFill>
                <a:ea typeface="+mn-lt"/>
                <a:cs typeface="+mn-lt"/>
              </a:rPr>
              <a:t>Once you have prepared your presentation, please delete this slide and the next slide</a:t>
            </a:r>
            <a:endParaRPr lang="en-US" dirty="0">
              <a:solidFill>
                <a:srgbClr val="FF0000"/>
              </a:solidFill>
            </a:endParaRPr>
          </a:p>
          <a:p>
            <a:pPr algn="ctr"/>
            <a:r>
              <a:rPr lang="en-US" sz="1400" dirty="0">
                <a:solidFill>
                  <a:srgbClr val="FF0000"/>
                </a:solidFill>
                <a:ea typeface="+mn-lt"/>
                <a:cs typeface="+mn-lt"/>
              </a:rPr>
              <a:t>so that the presentation starts from the slide titled ‘Case Presentation’.</a:t>
            </a:r>
            <a:endParaRPr lang="en-US" dirty="0">
              <a:solidFill>
                <a:srgbClr val="FF0000"/>
              </a:solidFill>
            </a:endParaRPr>
          </a:p>
          <a:p>
            <a:pPr marL="0" marR="0" indent="0" algn="ctr" defTabSz="914400">
              <a:lnSpc>
                <a:spcPct val="100000"/>
              </a:lnSpc>
              <a:spcBef>
                <a:spcPts val="0"/>
              </a:spcBef>
              <a:spcAft>
                <a:spcPts val="0"/>
              </a:spcAft>
              <a:buClrTx/>
              <a:buSzTx/>
              <a:buFontTx/>
              <a:buNone/>
              <a:tabLst/>
            </a:pPr>
            <a:endParaRPr lang="en-US" sz="1400" b="0" i="0" u="none" strike="noStrike" cap="none" spc="0" normalizeH="0" baseline="0" dirty="0">
              <a:ln>
                <a:noFill/>
              </a:ln>
              <a:solidFill>
                <a:srgbClr val="FF0000"/>
              </a:solidFill>
              <a:effectLst/>
              <a:uFillTx/>
              <a:latin typeface="+mn-lt"/>
              <a:ea typeface="+mn-ea"/>
              <a:cs typeface="+mn-cs"/>
            </a:endParaRPr>
          </a:p>
        </p:txBody>
      </p:sp>
    </p:spTree>
    <p:extLst>
      <p:ext uri="{BB962C8B-B14F-4D97-AF65-F5344CB8AC3E}">
        <p14:creationId xmlns:p14="http://schemas.microsoft.com/office/powerpoint/2010/main" val="3790337943"/>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471556" y="175609"/>
            <a:ext cx="5609608" cy="2555913"/>
          </a:xfrm>
          <a:prstGeom prst="rect">
            <a:avLst/>
          </a:prstGeom>
          <a:solidFill>
            <a:schemeClr val="bg1"/>
          </a:solid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a:p>
        </p:txBody>
      </p:sp>
      <p:sp>
        <p:nvSpPr>
          <p:cNvPr id="100355" name="TextBox 1"/>
          <p:cNvSpPr txBox="1">
            <a:spLocks noChangeArrowheads="1"/>
          </p:cNvSpPr>
          <p:nvPr/>
        </p:nvSpPr>
        <p:spPr bwMode="auto">
          <a:xfrm>
            <a:off x="290724" y="2852741"/>
            <a:ext cx="3859446" cy="646331"/>
          </a:xfrm>
          <a:prstGeom prst="rect">
            <a:avLst/>
          </a:prstGeom>
          <a:solidFill>
            <a:srgbClr val="FFFF00"/>
          </a:solidFill>
          <a:ln w="9525">
            <a:solidFill>
              <a:srgbClr val="FF9933"/>
            </a:solidFill>
            <a:miter lim="800000"/>
            <a:headEnd/>
            <a:tailEnd/>
          </a:ln>
        </p:spPr>
        <p:txBody>
          <a:bodyPr wrap="square">
            <a:spAutoFit/>
          </a:bodyPr>
          <a:lstStyle>
            <a:lvl1pPr>
              <a:spcBef>
                <a:spcPct val="20000"/>
              </a:spcBef>
              <a:buChar char="•"/>
              <a:defRPr sz="28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GB" altLang="en-US" sz="1800"/>
              <a:t>BODY STRUCTURE</a:t>
            </a:r>
          </a:p>
          <a:p>
            <a:pPr algn="ctr">
              <a:spcBef>
                <a:spcPct val="0"/>
              </a:spcBef>
              <a:buFontTx/>
              <a:buNone/>
            </a:pPr>
            <a:r>
              <a:rPr lang="en-GB" altLang="en-US" sz="1800"/>
              <a:t>IMPAIRMENTS</a:t>
            </a:r>
            <a:endParaRPr lang="en-US" altLang="en-US" sz="1800"/>
          </a:p>
        </p:txBody>
      </p:sp>
      <p:sp>
        <p:nvSpPr>
          <p:cNvPr id="100356" name="TextBox 2"/>
          <p:cNvSpPr txBox="1">
            <a:spLocks noChangeArrowheads="1"/>
          </p:cNvSpPr>
          <p:nvPr/>
        </p:nvSpPr>
        <p:spPr bwMode="auto">
          <a:xfrm>
            <a:off x="4362852" y="2852741"/>
            <a:ext cx="3782792" cy="646331"/>
          </a:xfrm>
          <a:prstGeom prst="rect">
            <a:avLst/>
          </a:prstGeom>
          <a:solidFill>
            <a:srgbClr val="66FF99"/>
          </a:solidFill>
          <a:ln w="9525">
            <a:solidFill>
              <a:srgbClr val="00B050"/>
            </a:solidFill>
            <a:miter lim="800000"/>
            <a:headEnd/>
            <a:tailEnd/>
          </a:ln>
        </p:spPr>
        <p:txBody>
          <a:bodyPr wrap="square">
            <a:spAutoFit/>
          </a:bodyPr>
          <a:lstStyle>
            <a:lvl1pPr>
              <a:spcBef>
                <a:spcPct val="20000"/>
              </a:spcBef>
              <a:buChar char="•"/>
              <a:defRPr sz="28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GB" altLang="en-US" sz="1800"/>
              <a:t>ACTIVITY LIMITATION </a:t>
            </a:r>
          </a:p>
          <a:p>
            <a:pPr algn="ctr">
              <a:spcBef>
                <a:spcPct val="0"/>
              </a:spcBef>
              <a:buFontTx/>
              <a:buNone/>
            </a:pPr>
            <a:r>
              <a:rPr lang="en-GB" altLang="en-US" sz="1800"/>
              <a:t>FUNCTION</a:t>
            </a:r>
            <a:endParaRPr lang="en-US" altLang="en-US" sz="1800"/>
          </a:p>
        </p:txBody>
      </p:sp>
      <p:sp>
        <p:nvSpPr>
          <p:cNvPr id="100357" name="TextBox 11"/>
          <p:cNvSpPr txBox="1">
            <a:spLocks noChangeArrowheads="1"/>
          </p:cNvSpPr>
          <p:nvPr/>
        </p:nvSpPr>
        <p:spPr bwMode="auto">
          <a:xfrm>
            <a:off x="8358329" y="2901328"/>
            <a:ext cx="3569264" cy="369332"/>
          </a:xfrm>
          <a:prstGeom prst="rect">
            <a:avLst/>
          </a:prstGeom>
          <a:solidFill>
            <a:srgbClr val="66CCFF"/>
          </a:solidFill>
          <a:ln w="9525">
            <a:solidFill>
              <a:srgbClr val="0070C0"/>
            </a:solidFill>
            <a:miter lim="800000"/>
            <a:headEnd/>
            <a:tailEnd/>
          </a:ln>
        </p:spPr>
        <p:txBody>
          <a:bodyPr wrap="square">
            <a:spAutoFit/>
          </a:bodyPr>
          <a:lstStyle>
            <a:lvl1pPr>
              <a:spcBef>
                <a:spcPct val="20000"/>
              </a:spcBef>
              <a:buChar char="•"/>
              <a:defRPr sz="28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GB" altLang="en-US" sz="1800"/>
              <a:t>PARTICIPATION</a:t>
            </a:r>
            <a:endParaRPr lang="en-US" altLang="en-US" sz="1800"/>
          </a:p>
        </p:txBody>
      </p:sp>
      <p:sp>
        <p:nvSpPr>
          <p:cNvPr id="100358" name="TextBox 13"/>
          <p:cNvSpPr txBox="1">
            <a:spLocks noChangeArrowheads="1"/>
          </p:cNvSpPr>
          <p:nvPr/>
        </p:nvSpPr>
        <p:spPr bwMode="auto">
          <a:xfrm>
            <a:off x="4362854" y="5510263"/>
            <a:ext cx="3782791" cy="369332"/>
          </a:xfrm>
          <a:prstGeom prst="rect">
            <a:avLst/>
          </a:prstGeom>
          <a:solidFill>
            <a:srgbClr val="FBC837"/>
          </a:solidFill>
          <a:ln w="9525">
            <a:solidFill>
              <a:srgbClr val="FF0000"/>
            </a:solidFill>
            <a:miter lim="800000"/>
            <a:headEnd/>
            <a:tailEnd/>
          </a:ln>
        </p:spPr>
        <p:txBody>
          <a:bodyPr wrap="square">
            <a:spAutoFit/>
          </a:bodyPr>
          <a:lstStyle>
            <a:lvl1pPr>
              <a:spcBef>
                <a:spcPct val="20000"/>
              </a:spcBef>
              <a:buChar char="•"/>
              <a:defRPr sz="28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GB" altLang="en-US" sz="1800"/>
              <a:t>PERSONAL FACTORS</a:t>
            </a:r>
            <a:endParaRPr lang="en-US" altLang="en-US" sz="1800"/>
          </a:p>
        </p:txBody>
      </p:sp>
      <p:sp>
        <p:nvSpPr>
          <p:cNvPr id="100359" name="TextBox 14"/>
          <p:cNvSpPr txBox="1">
            <a:spLocks noChangeArrowheads="1"/>
          </p:cNvSpPr>
          <p:nvPr/>
        </p:nvSpPr>
        <p:spPr bwMode="auto">
          <a:xfrm>
            <a:off x="8364068" y="5017840"/>
            <a:ext cx="3563525" cy="369332"/>
          </a:xfrm>
          <a:prstGeom prst="rect">
            <a:avLst/>
          </a:prstGeom>
          <a:solidFill>
            <a:srgbClr val="CC66FF"/>
          </a:solidFill>
          <a:ln w="9525">
            <a:solidFill>
              <a:srgbClr val="0070C0"/>
            </a:solidFill>
            <a:miter lim="800000"/>
            <a:headEnd/>
            <a:tailEnd/>
          </a:ln>
        </p:spPr>
        <p:txBody>
          <a:bodyPr wrap="square">
            <a:spAutoFit/>
          </a:bodyPr>
          <a:lstStyle>
            <a:lvl1pPr>
              <a:spcBef>
                <a:spcPct val="20000"/>
              </a:spcBef>
              <a:buChar char="•"/>
              <a:defRPr sz="28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GB" altLang="en-US" sz="1800"/>
              <a:t>ENVIRONMENT FACTORS</a:t>
            </a:r>
            <a:endParaRPr lang="en-US" altLang="en-US" sz="1800"/>
          </a:p>
        </p:txBody>
      </p:sp>
      <p:sp>
        <p:nvSpPr>
          <p:cNvPr id="100361" name="Rectangle 1"/>
          <p:cNvSpPr>
            <a:spLocks noChangeArrowheads="1"/>
          </p:cNvSpPr>
          <p:nvPr/>
        </p:nvSpPr>
        <p:spPr bwMode="auto">
          <a:xfrm>
            <a:off x="4362852" y="3661410"/>
            <a:ext cx="3782792" cy="1754326"/>
          </a:xfrm>
          <a:prstGeom prst="rect">
            <a:avLst/>
          </a:prstGeom>
          <a:noFill/>
          <a:ln w="9525">
            <a:solidFill>
              <a:srgbClr val="BFBFBF"/>
            </a:solidFill>
            <a:miter lim="800000"/>
            <a:headEnd/>
            <a:tailEnd/>
          </a:ln>
          <a:extLst>
            <a:ext uri="{909E8E84-426E-40dd-AFC4-6F175D3DCCD1}">
              <a14:hiddenFill xmlns="" xmlns:a14="http://schemas.microsoft.com/office/drawing/2010/main">
                <a:solidFill>
                  <a:srgbClr val="FFFFFF"/>
                </a:solidFill>
              </a14:hiddenFill>
            </a:ext>
          </a:extLst>
        </p:spPr>
        <p:txBody>
          <a:bodyPr wrap="square">
            <a:spAutoFit/>
          </a:bodyPr>
          <a:lstStyle>
            <a:lvl1pPr>
              <a:spcBef>
                <a:spcPct val="20000"/>
              </a:spcBef>
              <a:buChar char="•"/>
              <a:defRPr sz="28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GB" altLang="en-US" sz="1800">
                <a:latin typeface="Calibri" pitchFamily="34" charset="0"/>
                <a:ea typeface="MS PGothic" pitchFamily="34" charset="-128"/>
              </a:rPr>
              <a:t>Struggling with running</a:t>
            </a:r>
          </a:p>
          <a:p>
            <a:pPr>
              <a:spcBef>
                <a:spcPct val="0"/>
              </a:spcBef>
              <a:buFontTx/>
              <a:buNone/>
            </a:pPr>
            <a:r>
              <a:rPr lang="en-GB" altLang="en-US" sz="1800">
                <a:latin typeface="Calibri" pitchFamily="34" charset="0"/>
                <a:ea typeface="MS PGothic" pitchFamily="34" charset="-128"/>
              </a:rPr>
              <a:t>Struggles with throwing and catching</a:t>
            </a:r>
          </a:p>
          <a:p>
            <a:pPr>
              <a:spcBef>
                <a:spcPct val="0"/>
              </a:spcBef>
              <a:buFontTx/>
              <a:buNone/>
            </a:pPr>
            <a:r>
              <a:rPr lang="en-GB" altLang="en-US" sz="1800">
                <a:latin typeface="Calibri" pitchFamily="34" charset="0"/>
                <a:ea typeface="MS PGothic" pitchFamily="34" charset="-128"/>
              </a:rPr>
              <a:t>Unable to hop or skip</a:t>
            </a:r>
          </a:p>
          <a:p>
            <a:pPr>
              <a:spcBef>
                <a:spcPct val="0"/>
              </a:spcBef>
              <a:buFontTx/>
              <a:buNone/>
            </a:pPr>
            <a:r>
              <a:rPr lang="en-GB" altLang="en-US" sz="1800">
                <a:latin typeface="Calibri" pitchFamily="34" charset="0"/>
                <a:ea typeface="MS PGothic" pitchFamily="34" charset="-128"/>
              </a:rPr>
              <a:t>Unable to ride a bike</a:t>
            </a:r>
          </a:p>
          <a:p>
            <a:pPr>
              <a:spcBef>
                <a:spcPct val="0"/>
              </a:spcBef>
              <a:buFontTx/>
              <a:buNone/>
            </a:pPr>
            <a:r>
              <a:rPr lang="en-GB" altLang="en-US" sz="1800">
                <a:latin typeface="Calibri" pitchFamily="34" charset="0"/>
                <a:ea typeface="MS PGothic" pitchFamily="34" charset="-128"/>
              </a:rPr>
              <a:t>Struggling  with pencil skills and dressing</a:t>
            </a:r>
          </a:p>
        </p:txBody>
      </p:sp>
      <p:sp>
        <p:nvSpPr>
          <p:cNvPr id="100363" name="TextBox 3"/>
          <p:cNvSpPr txBox="1">
            <a:spLocks noChangeArrowheads="1"/>
          </p:cNvSpPr>
          <p:nvPr/>
        </p:nvSpPr>
        <p:spPr bwMode="auto">
          <a:xfrm>
            <a:off x="4362851" y="6016901"/>
            <a:ext cx="3782791" cy="369332"/>
          </a:xfrm>
          <a:prstGeom prst="rect">
            <a:avLst/>
          </a:prstGeom>
          <a:noFill/>
          <a:ln w="9525">
            <a:solidFill>
              <a:srgbClr val="BFBFBF"/>
            </a:solidFill>
            <a:miter lim="800000"/>
            <a:headEnd/>
            <a:tailEnd/>
          </a:ln>
          <a:extLst>
            <a:ext uri="{909E8E84-426E-40dd-AFC4-6F175D3DCCD1}">
              <a14:hiddenFill xmlns="" xmlns:a14="http://schemas.microsoft.com/office/drawing/2010/main">
                <a:solidFill>
                  <a:srgbClr val="FFFFFF"/>
                </a:solidFill>
              </a14:hiddenFill>
            </a:ext>
          </a:extLst>
        </p:spPr>
        <p:txBody>
          <a:bodyPr wrap="square">
            <a:spAutoFit/>
          </a:bodyPr>
          <a:lstStyle>
            <a:lvl1pPr>
              <a:spcBef>
                <a:spcPct val="20000"/>
              </a:spcBef>
              <a:buChar char="•"/>
              <a:defRPr sz="28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GB" altLang="en-US" sz="1800">
                <a:latin typeface="Calibri" pitchFamily="34" charset="0"/>
                <a:ea typeface="MS PGothic" pitchFamily="34" charset="-128"/>
              </a:rPr>
              <a:t>Low confidence/ self esteem</a:t>
            </a:r>
          </a:p>
        </p:txBody>
      </p:sp>
      <p:sp>
        <p:nvSpPr>
          <p:cNvPr id="3" name="TextBox 2"/>
          <p:cNvSpPr txBox="1"/>
          <p:nvPr/>
        </p:nvSpPr>
        <p:spPr>
          <a:xfrm>
            <a:off x="344587" y="249717"/>
            <a:ext cx="5819979" cy="369332"/>
          </a:xfrm>
          <a:prstGeom prst="rect">
            <a:avLst/>
          </a:prstGeom>
          <a:noFill/>
        </p:spPr>
        <p:txBody>
          <a:bodyPr wrap="square" rtlCol="0">
            <a:spAutoFit/>
          </a:bodyPr>
          <a:lstStyle/>
          <a:p>
            <a:r>
              <a:rPr lang="en-GB" b="1"/>
              <a:t>Age             Gender            Ethnicity</a:t>
            </a:r>
          </a:p>
        </p:txBody>
      </p:sp>
      <p:sp>
        <p:nvSpPr>
          <p:cNvPr id="19" name="Content Placeholder 2"/>
          <p:cNvSpPr txBox="1">
            <a:spLocks/>
          </p:cNvSpPr>
          <p:nvPr/>
        </p:nvSpPr>
        <p:spPr bwMode="auto">
          <a:xfrm>
            <a:off x="290723" y="3573719"/>
            <a:ext cx="3859445" cy="3242980"/>
          </a:xfrm>
          <a:prstGeom prst="rect">
            <a:avLst/>
          </a:prstGeom>
          <a:noFill/>
          <a:ln w="9525">
            <a:solidFill>
              <a:srgbClr val="BFBFBF"/>
            </a:solidFill>
            <a:miter lim="800000"/>
            <a:headEnd/>
            <a:tailEnd/>
          </a:ln>
          <a:extLst>
            <a:ext uri="{909E8E84-426E-40dd-AFC4-6F175D3DCCD1}">
              <a14:hiddenFill xmlns="" xmlns:a14="http://schemas.microsoft.com/office/drawing/2010/main">
                <a:solidFill>
                  <a:srgbClr val="FFFFFF"/>
                </a:solidFill>
              </a14:hiddenFill>
            </a:ext>
          </a:extLst>
        </p:spPr>
        <p:txBody>
          <a:bodyPr/>
          <a:lstStyle>
            <a:lvl1pPr>
              <a:spcBef>
                <a:spcPct val="20000"/>
              </a:spcBef>
              <a:buChar char="•"/>
              <a:defRPr sz="28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nSpc>
                <a:spcPct val="90000"/>
              </a:lnSpc>
              <a:buNone/>
            </a:pPr>
            <a:r>
              <a:rPr lang="en-GB" altLang="en-US" sz="1800">
                <a:latin typeface="Calibri" pitchFamily="34" charset="0"/>
                <a:ea typeface="MS PGothic" pitchFamily="34" charset="-128"/>
              </a:rPr>
              <a:t>Leg pain – VAS 3/10-8/10</a:t>
            </a:r>
          </a:p>
          <a:p>
            <a:pPr>
              <a:lnSpc>
                <a:spcPct val="90000"/>
              </a:lnSpc>
              <a:buNone/>
            </a:pPr>
            <a:r>
              <a:rPr lang="en-GB" altLang="en-US" sz="1800">
                <a:latin typeface="Calibri" pitchFamily="34" charset="0"/>
                <a:ea typeface="MS PGothic" pitchFamily="34" charset="-128"/>
              </a:rPr>
              <a:t>Weak quadriceps and calf muscles</a:t>
            </a:r>
          </a:p>
          <a:p>
            <a:pPr>
              <a:lnSpc>
                <a:spcPct val="90000"/>
              </a:lnSpc>
              <a:buNone/>
            </a:pPr>
            <a:r>
              <a:rPr lang="en-GB" altLang="en-US" sz="1800">
                <a:latin typeface="Calibri" pitchFamily="34" charset="0"/>
                <a:ea typeface="MS PGothic" pitchFamily="34" charset="-128"/>
              </a:rPr>
              <a:t>Hypermobile - </a:t>
            </a:r>
            <a:r>
              <a:rPr lang="en-GB" altLang="en-US" sz="1800" err="1">
                <a:latin typeface="Calibri" pitchFamily="34" charset="0"/>
                <a:ea typeface="MS PGothic" pitchFamily="34" charset="-128"/>
              </a:rPr>
              <a:t>Beighton</a:t>
            </a:r>
            <a:r>
              <a:rPr lang="en-GB" altLang="en-US" sz="1800">
                <a:latin typeface="Calibri" pitchFamily="34" charset="0"/>
                <a:ea typeface="MS PGothic" pitchFamily="34" charset="-128"/>
              </a:rPr>
              <a:t> Score 7/9 + hips &amp; shoulders, all fingers</a:t>
            </a:r>
          </a:p>
          <a:p>
            <a:pPr>
              <a:lnSpc>
                <a:spcPct val="90000"/>
              </a:lnSpc>
              <a:buNone/>
            </a:pPr>
            <a:r>
              <a:rPr lang="en-GB" altLang="en-US" sz="1800">
                <a:latin typeface="Calibri" pitchFamily="34" charset="0"/>
                <a:ea typeface="MS PGothic" pitchFamily="34" charset="-128"/>
              </a:rPr>
              <a:t>Poor balance, clumsy</a:t>
            </a:r>
          </a:p>
          <a:p>
            <a:pPr eaLnBrk="1" hangingPunct="1">
              <a:lnSpc>
                <a:spcPct val="90000"/>
              </a:lnSpc>
              <a:buFontTx/>
              <a:buNone/>
            </a:pPr>
            <a:r>
              <a:rPr lang="en-GB" altLang="en-US" sz="1800">
                <a:latin typeface="Calibri" pitchFamily="34" charset="0"/>
                <a:ea typeface="MS PGothic" pitchFamily="34" charset="-128"/>
              </a:rPr>
              <a:t>Everted ankles  and flat feet</a:t>
            </a:r>
          </a:p>
          <a:p>
            <a:pPr eaLnBrk="1" hangingPunct="1">
              <a:lnSpc>
                <a:spcPct val="90000"/>
              </a:lnSpc>
              <a:buFontTx/>
              <a:buNone/>
            </a:pPr>
            <a:r>
              <a:rPr lang="en-GB" altLang="en-US" sz="1800">
                <a:latin typeface="Calibri" pitchFamily="34" charset="0"/>
                <a:ea typeface="MS PGothic" pitchFamily="34" charset="-128"/>
              </a:rPr>
              <a:t>Persistent leg pain especially at night (worse after activity)</a:t>
            </a:r>
          </a:p>
          <a:p>
            <a:pPr eaLnBrk="1" hangingPunct="1">
              <a:lnSpc>
                <a:spcPct val="90000"/>
              </a:lnSpc>
              <a:buFontTx/>
              <a:buNone/>
            </a:pPr>
            <a:r>
              <a:rPr lang="en-GB" altLang="en-US" sz="1800">
                <a:latin typeface="Calibri" pitchFamily="34" charset="0"/>
                <a:ea typeface="MS PGothic" pitchFamily="34" charset="-128"/>
              </a:rPr>
              <a:t>Tired – not sleeping well</a:t>
            </a:r>
          </a:p>
          <a:p>
            <a:pPr eaLnBrk="1" hangingPunct="1">
              <a:lnSpc>
                <a:spcPct val="90000"/>
              </a:lnSpc>
              <a:buFontTx/>
              <a:buNone/>
            </a:pPr>
            <a:r>
              <a:rPr lang="en-GB" altLang="en-US" sz="1800">
                <a:latin typeface="Calibri" pitchFamily="34" charset="0"/>
                <a:ea typeface="MS PGothic" pitchFamily="34" charset="-128"/>
              </a:rPr>
              <a:t>Tummy pains – constipated</a:t>
            </a:r>
          </a:p>
          <a:p>
            <a:pPr eaLnBrk="1" hangingPunct="1">
              <a:lnSpc>
                <a:spcPct val="90000"/>
              </a:lnSpc>
              <a:buFontTx/>
              <a:buNone/>
            </a:pPr>
            <a:r>
              <a:rPr lang="en-GB" altLang="en-US" sz="1800">
                <a:latin typeface="Calibri" pitchFamily="34" charset="0"/>
                <a:ea typeface="MS PGothic" pitchFamily="34" charset="-128"/>
              </a:rPr>
              <a:t>Night wetting – enuresis</a:t>
            </a:r>
            <a:endParaRPr lang="en-GB" altLang="en-US" sz="1800"/>
          </a:p>
          <a:p>
            <a:pPr eaLnBrk="1" hangingPunct="1">
              <a:lnSpc>
                <a:spcPct val="90000"/>
              </a:lnSpc>
              <a:buFontTx/>
              <a:buNone/>
            </a:pPr>
            <a:endParaRPr lang="en-GB" altLang="en-US" sz="3000"/>
          </a:p>
        </p:txBody>
      </p:sp>
      <p:sp>
        <p:nvSpPr>
          <p:cNvPr id="21" name="TextBox 5"/>
          <p:cNvSpPr txBox="1">
            <a:spLocks noChangeArrowheads="1"/>
          </p:cNvSpPr>
          <p:nvPr/>
        </p:nvSpPr>
        <p:spPr bwMode="auto">
          <a:xfrm>
            <a:off x="8364069" y="3428359"/>
            <a:ext cx="3563524" cy="1477328"/>
          </a:xfrm>
          <a:prstGeom prst="rect">
            <a:avLst/>
          </a:prstGeom>
          <a:noFill/>
          <a:ln w="9525">
            <a:solidFill>
              <a:schemeClr val="bg1">
                <a:lumMod val="75000"/>
              </a:schemeClr>
            </a:solidFill>
            <a:miter lim="800000"/>
            <a:headEnd/>
            <a:tailEnd/>
          </a:ln>
        </p:spPr>
        <p:txBody>
          <a:bodyPr wrap="square">
            <a:spAutoFit/>
          </a:bodyP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defRPr/>
            </a:pPr>
            <a:r>
              <a:rPr lang="en-GB" sz="1800">
                <a:solidFill>
                  <a:srgbClr val="000000"/>
                </a:solidFill>
              </a:rPr>
              <a:t>Struggling at school and sometimes not going to school</a:t>
            </a:r>
          </a:p>
          <a:p>
            <a:pPr>
              <a:defRPr/>
            </a:pPr>
            <a:endParaRPr lang="en-GB" sz="1800">
              <a:solidFill>
                <a:srgbClr val="000000"/>
              </a:solidFill>
            </a:endParaRPr>
          </a:p>
          <a:p>
            <a:pPr>
              <a:defRPr/>
            </a:pPr>
            <a:r>
              <a:rPr lang="en-GB" sz="1800">
                <a:solidFill>
                  <a:srgbClr val="000000"/>
                </a:solidFill>
              </a:rPr>
              <a:t>Struggling to interact / socialise with children. </a:t>
            </a:r>
            <a:endParaRPr lang="en-US" sz="1800">
              <a:solidFill>
                <a:srgbClr val="000000"/>
              </a:solidFill>
            </a:endParaRPr>
          </a:p>
        </p:txBody>
      </p:sp>
      <p:sp>
        <p:nvSpPr>
          <p:cNvPr id="22" name="TextBox 5"/>
          <p:cNvSpPr txBox="1">
            <a:spLocks noChangeArrowheads="1"/>
          </p:cNvSpPr>
          <p:nvPr/>
        </p:nvSpPr>
        <p:spPr bwMode="auto">
          <a:xfrm>
            <a:off x="290723" y="786029"/>
            <a:ext cx="5953520" cy="1938992"/>
          </a:xfrm>
          <a:prstGeom prst="rect">
            <a:avLst/>
          </a:prstGeom>
          <a:solidFill>
            <a:srgbClr val="FFC000"/>
          </a:solidFill>
          <a:ln>
            <a:solidFill>
              <a:srgbClr val="FF0000"/>
            </a:solid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None/>
            </a:pPr>
            <a:r>
              <a:rPr lang="en-GB" altLang="en-US" sz="1600" b="1"/>
              <a:t>Presenting problem/s: </a:t>
            </a:r>
          </a:p>
          <a:p>
            <a:pPr>
              <a:spcBef>
                <a:spcPct val="0"/>
              </a:spcBef>
              <a:buNone/>
            </a:pPr>
            <a:endParaRPr lang="en-GB" altLang="en-US" sz="1600" b="1"/>
          </a:p>
          <a:p>
            <a:pPr>
              <a:spcBef>
                <a:spcPct val="0"/>
              </a:spcBef>
              <a:buNone/>
            </a:pPr>
            <a:r>
              <a:rPr lang="en-GB" altLang="en-US" sz="1600" b="1"/>
              <a:t> </a:t>
            </a:r>
          </a:p>
          <a:p>
            <a:pPr>
              <a:spcBef>
                <a:spcPct val="0"/>
              </a:spcBef>
              <a:buNone/>
            </a:pPr>
            <a:endParaRPr lang="en-GB" altLang="en-US" sz="800" b="1"/>
          </a:p>
          <a:p>
            <a:pPr>
              <a:spcBef>
                <a:spcPct val="0"/>
              </a:spcBef>
              <a:buNone/>
            </a:pPr>
            <a:r>
              <a:rPr lang="en-GB" altLang="en-US" sz="1600" b="1"/>
              <a:t>Key past history</a:t>
            </a:r>
            <a:r>
              <a:rPr lang="en-GB" altLang="en-US" sz="1600"/>
              <a:t>:</a:t>
            </a:r>
          </a:p>
          <a:p>
            <a:pPr>
              <a:spcBef>
                <a:spcPct val="0"/>
              </a:spcBef>
              <a:buNone/>
            </a:pPr>
            <a:endParaRPr lang="en-GB" altLang="en-US" sz="1600" b="1"/>
          </a:p>
          <a:p>
            <a:pPr>
              <a:spcBef>
                <a:spcPct val="0"/>
              </a:spcBef>
              <a:buNone/>
            </a:pPr>
            <a:endParaRPr lang="en-GB" altLang="en-US" sz="1600" b="1"/>
          </a:p>
          <a:p>
            <a:pPr>
              <a:spcBef>
                <a:spcPct val="0"/>
              </a:spcBef>
              <a:buNone/>
            </a:pPr>
            <a:endParaRPr lang="en-GB" altLang="en-US" sz="1600" b="1"/>
          </a:p>
        </p:txBody>
      </p:sp>
      <p:sp>
        <p:nvSpPr>
          <p:cNvPr id="23" name="Rectangle 5"/>
          <p:cNvSpPr>
            <a:spLocks noChangeArrowheads="1"/>
          </p:cNvSpPr>
          <p:nvPr/>
        </p:nvSpPr>
        <p:spPr bwMode="auto">
          <a:xfrm>
            <a:off x="8364068" y="5539848"/>
            <a:ext cx="3563525" cy="923330"/>
          </a:xfrm>
          <a:prstGeom prst="rect">
            <a:avLst/>
          </a:prstGeom>
          <a:noFill/>
          <a:ln w="9525">
            <a:solidFill>
              <a:srgbClr val="BFBFBF"/>
            </a:solidFill>
            <a:miter lim="800000"/>
            <a:headEnd/>
            <a:tailEnd/>
          </a:ln>
          <a:extLst>
            <a:ext uri="{909E8E84-426E-40dd-AFC4-6F175D3DCCD1}">
              <a14:hiddenFill xmlns="" xmlns:a14="http://schemas.microsoft.com/office/drawing/2010/main">
                <a:solidFill>
                  <a:srgbClr val="FFFFFF"/>
                </a:solidFill>
              </a14:hiddenFill>
            </a:ext>
          </a:extLst>
        </p:spPr>
        <p:txBody>
          <a:bodyPr wrap="square">
            <a:spAutoFit/>
          </a:bodyPr>
          <a:lstStyle>
            <a:lvl1pPr>
              <a:spcBef>
                <a:spcPct val="20000"/>
              </a:spcBef>
              <a:buChar char="•"/>
              <a:defRPr sz="28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GB" altLang="en-US" sz="1800">
                <a:latin typeface="Calibri" pitchFamily="34" charset="0"/>
                <a:ea typeface="MS PGothic" pitchFamily="34" charset="-128"/>
              </a:rPr>
              <a:t>Mum has chronic pain </a:t>
            </a:r>
          </a:p>
          <a:p>
            <a:pPr>
              <a:spcBef>
                <a:spcPct val="0"/>
              </a:spcBef>
              <a:buFontTx/>
              <a:buNone/>
            </a:pPr>
            <a:r>
              <a:rPr lang="en-GB" altLang="en-US" sz="1800">
                <a:latin typeface="Calibri" pitchFamily="34" charset="0"/>
                <a:ea typeface="MS PGothic" pitchFamily="34" charset="-128"/>
              </a:rPr>
              <a:t>Older helpful sister</a:t>
            </a:r>
          </a:p>
          <a:p>
            <a:pPr>
              <a:spcBef>
                <a:spcPct val="0"/>
              </a:spcBef>
              <a:buFontTx/>
              <a:buNone/>
            </a:pPr>
            <a:r>
              <a:rPr lang="en-GB" altLang="en-US" sz="1800">
                <a:latin typeface="Calibri" pitchFamily="34" charset="0"/>
                <a:ea typeface="MS PGothic" pitchFamily="34" charset="-128"/>
              </a:rPr>
              <a:t>Dad works late – stressful job</a:t>
            </a:r>
          </a:p>
        </p:txBody>
      </p:sp>
      <p:sp>
        <p:nvSpPr>
          <p:cNvPr id="2" name="TextBox 1"/>
          <p:cNvSpPr txBox="1"/>
          <p:nvPr/>
        </p:nvSpPr>
        <p:spPr>
          <a:xfrm>
            <a:off x="6551234" y="249717"/>
            <a:ext cx="5529930" cy="2308324"/>
          </a:xfrm>
          <a:prstGeom prst="rect">
            <a:avLst/>
          </a:prstGeom>
          <a:noFill/>
        </p:spPr>
        <p:txBody>
          <a:bodyPr wrap="square" rtlCol="0">
            <a:spAutoFit/>
          </a:bodyPr>
          <a:lstStyle/>
          <a:p>
            <a:r>
              <a:rPr lang="en-GB" b="1"/>
              <a:t>Management strategies (what is going well/challenges)</a:t>
            </a:r>
          </a:p>
          <a:p>
            <a:endParaRPr lang="en-GB" b="1"/>
          </a:p>
          <a:p>
            <a:endParaRPr lang="en-GB" b="1"/>
          </a:p>
          <a:p>
            <a:endParaRPr lang="en-GB" b="1"/>
          </a:p>
          <a:p>
            <a:r>
              <a:rPr lang="en-GB" b="1"/>
              <a:t>Discussion points</a:t>
            </a:r>
            <a:endParaRPr lang="en-GB"/>
          </a:p>
          <a:p>
            <a:endParaRPr lang="en-GB"/>
          </a:p>
          <a:p>
            <a:endParaRPr lang="en-GB"/>
          </a:p>
          <a:p>
            <a:endParaRPr lang="en-GB"/>
          </a:p>
        </p:txBody>
      </p:sp>
      <p:sp>
        <p:nvSpPr>
          <p:cNvPr id="7" name="TextBox 6">
            <a:extLst>
              <a:ext uri="{FF2B5EF4-FFF2-40B4-BE49-F238E27FC236}">
                <a16:creationId xmlns:a16="http://schemas.microsoft.com/office/drawing/2014/main" id="{3BA73199-1109-0742-B960-204398312024}"/>
              </a:ext>
            </a:extLst>
          </p:cNvPr>
          <p:cNvSpPr txBox="1"/>
          <p:nvPr/>
        </p:nvSpPr>
        <p:spPr>
          <a:xfrm rot="19657931">
            <a:off x="1899019" y="2605594"/>
            <a:ext cx="8135704" cy="19492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0" b="1" i="0" u="none" strike="noStrike" cap="none" spc="0" normalizeH="0" baseline="0">
                <a:ln>
                  <a:noFill/>
                </a:ln>
                <a:solidFill>
                  <a:srgbClr val="FF0000">
                    <a:alpha val="22000"/>
                  </a:srgbClr>
                </a:solidFill>
                <a:effectLst/>
                <a:uFillTx/>
                <a:latin typeface="+mn-lt"/>
                <a:ea typeface="+mn-ea"/>
                <a:cs typeface="+mn-cs"/>
                <a:sym typeface="Helvetica"/>
              </a:rPr>
              <a:t>EXAMPLE</a:t>
            </a:r>
          </a:p>
        </p:txBody>
      </p:sp>
    </p:spTree>
    <p:custDataLst>
      <p:tags r:id="rId1"/>
    </p:custDataLst>
    <p:extLst>
      <p:ext uri="{BB962C8B-B14F-4D97-AF65-F5344CB8AC3E}">
        <p14:creationId xmlns:p14="http://schemas.microsoft.com/office/powerpoint/2010/main" val="1496467905"/>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CA03F2C-697A-4DCD-A1AA-F5676D4553B7}"/>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3">
            <a:extLst>
              <a:ext uri="{FF2B5EF4-FFF2-40B4-BE49-F238E27FC236}">
                <a16:creationId xmlns:a16="http://schemas.microsoft.com/office/drawing/2014/main" id="{AE29F6EC-D7DB-480D-B59D-497D7AF84B71}"/>
              </a:ext>
            </a:extLst>
          </p:cNvPr>
          <p:cNvSpPr>
            <a:spLocks noChangeArrowheads="1"/>
          </p:cNvSpPr>
          <p:nvPr/>
        </p:nvSpPr>
        <p:spPr bwMode="auto">
          <a:xfrm>
            <a:off x="4114800" y="949643"/>
            <a:ext cx="360045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1"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Please send completed c</a:t>
            </a:r>
            <a:r>
              <a:rPr lang="en-GB" altLang="en-US" sz="1100" b="1">
                <a:solidFill>
                  <a:schemeClr val="tx1"/>
                </a:solidFill>
                <a:latin typeface="Arial" panose="020B0604020202020204" pitchFamily="34" charset="0"/>
                <a:ea typeface="Times New Roman" panose="02020603050405020304" pitchFamily="18" charset="0"/>
                <a:cs typeface="Arial" panose="020B0604020202020204" pitchFamily="34" charset="0"/>
              </a:rPr>
              <a:t>ase presentation form to:</a:t>
            </a:r>
          </a:p>
          <a:p>
            <a:pPr marL="0" marR="0" lvl="0" indent="0" algn="ctr" defTabSz="914400" rtl="0" eaLnBrk="0" fontAlgn="base" latinLnBrk="0" hangingPunct="0">
              <a:lnSpc>
                <a:spcPct val="100000"/>
              </a:lnSpc>
              <a:spcBef>
                <a:spcPct val="0"/>
              </a:spcBef>
              <a:spcAft>
                <a:spcPct val="0"/>
              </a:spcAft>
              <a:buClrTx/>
              <a:buSzTx/>
              <a:buFontTx/>
              <a:buNone/>
              <a:tabLst/>
            </a:pPr>
            <a:r>
              <a:rPr lang="en-GB" altLang="en-US" sz="1100" b="1">
                <a:solidFill>
                  <a:schemeClr val="tx1"/>
                </a:solidFill>
                <a:latin typeface="Arial"/>
                <a:cs typeface="Arial"/>
              </a:rPr>
              <a:t>echoamerica</a:t>
            </a:r>
            <a:r>
              <a:rPr kumimoji="0" lang="en-GB" altLang="en-US" sz="1100" b="1" i="0" u="none" strike="noStrike" cap="none" normalizeH="0" baseline="0">
                <a:ln>
                  <a:noFill/>
                </a:ln>
                <a:solidFill>
                  <a:schemeClr val="tx1"/>
                </a:solidFill>
                <a:effectLst/>
                <a:latin typeface="Arial"/>
                <a:cs typeface="Arial"/>
              </a:rPr>
              <a:t>@ehlers-danlos.c</a:t>
            </a:r>
            <a:r>
              <a:rPr lang="en-GB" altLang="en-US" sz="1100" b="1">
                <a:solidFill>
                  <a:schemeClr val="tx1"/>
                </a:solidFill>
                <a:latin typeface="Arial"/>
                <a:cs typeface="Arial"/>
              </a:rPr>
              <a:t>om</a:t>
            </a:r>
            <a:endParaRPr lang="en-US" altLang="en-US" sz="1100" b="0" i="0" u="none" strike="noStrike" cap="none" normalizeH="0" baseline="0">
              <a:ln>
                <a:noFill/>
              </a:ln>
              <a:solidFill>
                <a:schemeClr val="tx1"/>
              </a:solidFill>
              <a:effectLst/>
              <a:latin typeface="Helvetica"/>
              <a:cs typeface="Helvetica"/>
            </a:endParaRPr>
          </a:p>
        </p:txBody>
      </p:sp>
      <p:pic>
        <p:nvPicPr>
          <p:cNvPr id="6" name="Picture 5" descr="EHCO.jpg">
            <a:extLst>
              <a:ext uri="{FF2B5EF4-FFF2-40B4-BE49-F238E27FC236}">
                <a16:creationId xmlns:a16="http://schemas.microsoft.com/office/drawing/2014/main" id="{136B5648-2A4E-46CC-92E2-8EA45CBD847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809432" y="298946"/>
            <a:ext cx="1600835" cy="866140"/>
          </a:xfrm>
          <a:prstGeom prst="rect">
            <a:avLst/>
          </a:prstGeom>
          <a:noFill/>
          <a:ln>
            <a:noFill/>
          </a:ln>
        </p:spPr>
      </p:pic>
      <p:sp>
        <p:nvSpPr>
          <p:cNvPr id="5" name="TextBox 4">
            <a:extLst>
              <a:ext uri="{FF2B5EF4-FFF2-40B4-BE49-F238E27FC236}">
                <a16:creationId xmlns:a16="http://schemas.microsoft.com/office/drawing/2014/main" id="{0EC47CFE-89BA-4F92-9084-96522D4A4828}"/>
              </a:ext>
            </a:extLst>
          </p:cNvPr>
          <p:cNvSpPr txBox="1"/>
          <p:nvPr/>
        </p:nvSpPr>
        <p:spPr>
          <a:xfrm>
            <a:off x="4471987" y="352425"/>
            <a:ext cx="3243263" cy="3795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1" i="0" u="none" strike="noStrike" cap="none" spc="0" normalizeH="0" baseline="0">
                <a:ln>
                  <a:noFill/>
                </a:ln>
                <a:solidFill>
                  <a:srgbClr val="000000"/>
                </a:solidFill>
                <a:effectLst/>
                <a:uFillTx/>
                <a:latin typeface="+mn-lt"/>
                <a:ea typeface="+mn-ea"/>
                <a:cs typeface="+mn-cs"/>
                <a:sym typeface="Helvetica"/>
              </a:rPr>
              <a:t>Case Report Presentation</a:t>
            </a:r>
          </a:p>
        </p:txBody>
      </p:sp>
      <p:sp>
        <p:nvSpPr>
          <p:cNvPr id="2" name="TextBox 1"/>
          <p:cNvSpPr txBox="1"/>
          <p:nvPr/>
        </p:nvSpPr>
        <p:spPr>
          <a:xfrm>
            <a:off x="2442478" y="2083988"/>
            <a:ext cx="9548789" cy="4349909"/>
          </a:xfrm>
          <a:prstGeom prst="rect">
            <a:avLst/>
          </a:prstGeom>
          <a:noFill/>
          <a:ln w="15875" cap="flat">
            <a:solidFill>
              <a:schemeClr val="accent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000" b="1" i="0" u="none" strike="noStrike" cap="none" spc="0" normalizeH="0" baseline="0">
                <a:ln>
                  <a:noFill/>
                </a:ln>
                <a:solidFill>
                  <a:srgbClr val="000000"/>
                </a:solidFill>
                <a:effectLst/>
                <a:uFillTx/>
                <a:sym typeface="Helvetica"/>
              </a:rPr>
              <a:t>Case Number: </a:t>
            </a:r>
            <a:r>
              <a:rPr kumimoji="0" lang="en-US" sz="2000" i="0" u="none" strike="noStrike" cap="none" spc="0" normalizeH="0" baseline="0">
                <a:ln>
                  <a:noFill/>
                </a:ln>
                <a:solidFill>
                  <a:srgbClr val="000000"/>
                </a:solidFill>
                <a:effectLst/>
                <a:uFillTx/>
                <a:sym typeface="Helvetica"/>
              </a:rPr>
              <a:t>(to be completed by EDS ECHO Staff  e.g</a:t>
            </a:r>
            <a:r>
              <a:rPr lang="en-US" sz="2000"/>
              <a:t>. 001</a:t>
            </a:r>
            <a:r>
              <a:rPr kumimoji="0" lang="en-US" sz="2000" i="0" u="none" strike="noStrike" cap="none" spc="0" normalizeH="0" baseline="0">
                <a:ln>
                  <a:noFill/>
                </a:ln>
                <a:solidFill>
                  <a:srgbClr val="000000"/>
                </a:solidFill>
                <a:effectLst/>
                <a:uFillTx/>
                <a:sym typeface="Helvetica"/>
              </a:rPr>
              <a:t>/1A or 001/1B etc.)</a:t>
            </a:r>
          </a:p>
          <a:p>
            <a:pPr marL="0" marR="0" indent="0" algn="l" defTabSz="914400" rtl="0" fontAlgn="auto" latinLnBrk="0" hangingPunct="0">
              <a:lnSpc>
                <a:spcPct val="100000"/>
              </a:lnSpc>
              <a:spcBef>
                <a:spcPts val="0"/>
              </a:spcBef>
              <a:spcAft>
                <a:spcPts val="0"/>
              </a:spcAft>
              <a:buClrTx/>
              <a:buSzTx/>
              <a:buFontTx/>
              <a:buNone/>
              <a:tabLst/>
            </a:pPr>
            <a:endParaRPr lang="en-US" sz="2000" b="1"/>
          </a:p>
          <a:p>
            <a:pPr marL="0" marR="0" indent="0" algn="l" defTabSz="914400" rtl="0" fontAlgn="auto" latinLnBrk="0" hangingPunct="0">
              <a:lnSpc>
                <a:spcPct val="100000"/>
              </a:lnSpc>
              <a:spcBef>
                <a:spcPts val="0"/>
              </a:spcBef>
              <a:spcAft>
                <a:spcPts val="0"/>
              </a:spcAft>
              <a:buClrTx/>
              <a:buSzTx/>
              <a:buFontTx/>
              <a:buNone/>
              <a:tabLst/>
            </a:pPr>
            <a:endParaRPr kumimoji="0" lang="en-US" sz="2000" b="1" i="0" u="none" strike="noStrike" cap="none" spc="0" normalizeH="0" baseline="0">
              <a:ln>
                <a:noFill/>
              </a:ln>
              <a:solidFill>
                <a:srgbClr val="000000"/>
              </a:solidFill>
              <a:effectLst/>
              <a:uFillTx/>
              <a:sym typeface="Helvetica"/>
            </a:endParaRPr>
          </a:p>
          <a:p>
            <a:pPr marL="0" marR="0" indent="0" algn="l" defTabSz="914400" rtl="0" fontAlgn="auto" latinLnBrk="0" hangingPunct="0">
              <a:lnSpc>
                <a:spcPct val="100000"/>
              </a:lnSpc>
              <a:spcBef>
                <a:spcPts val="0"/>
              </a:spcBef>
              <a:spcAft>
                <a:spcPts val="0"/>
              </a:spcAft>
              <a:buClrTx/>
              <a:buSzTx/>
              <a:buFontTx/>
              <a:buNone/>
              <a:tabLst/>
            </a:pPr>
            <a:endParaRPr lang="en-US" sz="2000" b="1"/>
          </a:p>
          <a:p>
            <a:pPr marL="0" marR="0" indent="0" algn="l" defTabSz="914400" rtl="0" fontAlgn="auto" latinLnBrk="0" hangingPunct="0">
              <a:lnSpc>
                <a:spcPct val="100000"/>
              </a:lnSpc>
              <a:spcBef>
                <a:spcPts val="0"/>
              </a:spcBef>
              <a:spcAft>
                <a:spcPts val="0"/>
              </a:spcAft>
              <a:buClrTx/>
              <a:buSzTx/>
              <a:buFontTx/>
              <a:buNone/>
              <a:tabLst/>
            </a:pPr>
            <a:r>
              <a:rPr kumimoji="0" lang="en-US" sz="2000" b="1" i="0" u="none" strike="noStrike" cap="none" spc="0" normalizeH="0" baseline="0">
                <a:ln>
                  <a:noFill/>
                </a:ln>
                <a:solidFill>
                  <a:srgbClr val="000000"/>
                </a:solidFill>
                <a:effectLst/>
                <a:uFillTx/>
                <a:sym typeface="Helvetica"/>
              </a:rPr>
              <a:t>Case</a:t>
            </a:r>
            <a:r>
              <a:rPr kumimoji="0" lang="en-US" sz="2000" b="1" i="0" u="none" strike="noStrike" cap="none" spc="0" normalizeH="0">
                <a:ln>
                  <a:noFill/>
                </a:ln>
                <a:solidFill>
                  <a:srgbClr val="000000"/>
                </a:solidFill>
                <a:effectLst/>
                <a:uFillTx/>
                <a:sym typeface="Helvetica"/>
              </a:rPr>
              <a:t> Presenter Name:</a:t>
            </a:r>
          </a:p>
          <a:p>
            <a:pPr marL="0" marR="0" indent="0" algn="l" defTabSz="914400" rtl="0" fontAlgn="auto" latinLnBrk="0" hangingPunct="0">
              <a:lnSpc>
                <a:spcPct val="100000"/>
              </a:lnSpc>
              <a:spcBef>
                <a:spcPts val="0"/>
              </a:spcBef>
              <a:spcAft>
                <a:spcPts val="0"/>
              </a:spcAft>
              <a:buClrTx/>
              <a:buSzTx/>
              <a:buFontTx/>
              <a:buNone/>
              <a:tabLst/>
            </a:pPr>
            <a:endParaRPr lang="en-US" sz="2000" b="1"/>
          </a:p>
          <a:p>
            <a:pPr marL="0" marR="0" indent="0" algn="l" defTabSz="914400" rtl="0" fontAlgn="auto" latinLnBrk="0" hangingPunct="0">
              <a:lnSpc>
                <a:spcPct val="100000"/>
              </a:lnSpc>
              <a:spcBef>
                <a:spcPts val="0"/>
              </a:spcBef>
              <a:spcAft>
                <a:spcPts val="0"/>
              </a:spcAft>
              <a:buClrTx/>
              <a:buSzTx/>
              <a:buFontTx/>
              <a:buNone/>
              <a:tabLst/>
            </a:pPr>
            <a:endParaRPr kumimoji="0" lang="en-US" sz="2000" b="1" i="0" u="none" strike="noStrike" cap="none" spc="0" normalizeH="0">
              <a:ln>
                <a:noFill/>
              </a:ln>
              <a:solidFill>
                <a:srgbClr val="000000"/>
              </a:solidFill>
              <a:effectLst/>
              <a:uFillTx/>
              <a:sym typeface="Helvetica"/>
            </a:endParaRPr>
          </a:p>
          <a:p>
            <a:pPr marL="0" marR="0" indent="0" algn="l" defTabSz="914400" rtl="0" fontAlgn="auto" latinLnBrk="0" hangingPunct="0">
              <a:lnSpc>
                <a:spcPct val="100000"/>
              </a:lnSpc>
              <a:spcBef>
                <a:spcPts val="0"/>
              </a:spcBef>
              <a:spcAft>
                <a:spcPts val="0"/>
              </a:spcAft>
              <a:buClrTx/>
              <a:buSzTx/>
              <a:buFontTx/>
              <a:buNone/>
              <a:tabLst/>
            </a:pPr>
            <a:r>
              <a:rPr lang="en-US" sz="2000" b="1"/>
              <a:t>Case Presenter Role:</a:t>
            </a:r>
            <a:endParaRPr kumimoji="0" lang="en-US" sz="2000" b="1" i="0" u="none" strike="noStrike" cap="none" spc="0" normalizeH="0">
              <a:ln>
                <a:noFill/>
              </a:ln>
              <a:solidFill>
                <a:srgbClr val="000000"/>
              </a:solidFill>
              <a:effectLst/>
              <a:uFillTx/>
              <a:sym typeface="Helvetica"/>
            </a:endParaRPr>
          </a:p>
          <a:p>
            <a:pPr marL="0" marR="0" indent="0" algn="l" defTabSz="914400" rtl="0" fontAlgn="auto" latinLnBrk="0" hangingPunct="0">
              <a:lnSpc>
                <a:spcPct val="100000"/>
              </a:lnSpc>
              <a:spcBef>
                <a:spcPts val="0"/>
              </a:spcBef>
              <a:spcAft>
                <a:spcPts val="0"/>
              </a:spcAft>
              <a:buClrTx/>
              <a:buSzTx/>
              <a:buFontTx/>
              <a:buNone/>
              <a:tabLst/>
            </a:pPr>
            <a:endParaRPr lang="en-US" sz="2000" b="1" baseline="0"/>
          </a:p>
          <a:p>
            <a:pPr marL="0" marR="0" indent="0" algn="l" defTabSz="914400" rtl="0" fontAlgn="auto" latinLnBrk="0" hangingPunct="0">
              <a:lnSpc>
                <a:spcPct val="100000"/>
              </a:lnSpc>
              <a:spcBef>
                <a:spcPts val="0"/>
              </a:spcBef>
              <a:spcAft>
                <a:spcPts val="0"/>
              </a:spcAft>
              <a:buClrTx/>
              <a:buSzTx/>
              <a:buFontTx/>
              <a:buNone/>
              <a:tabLst/>
            </a:pPr>
            <a:endParaRPr lang="en-US" sz="2000" b="1" baseline="0"/>
          </a:p>
          <a:p>
            <a:pPr marL="0" marR="0" indent="0" algn="l" defTabSz="914400" rtl="0" fontAlgn="auto" latinLnBrk="0" hangingPunct="0">
              <a:lnSpc>
                <a:spcPct val="100000"/>
              </a:lnSpc>
              <a:spcBef>
                <a:spcPts val="0"/>
              </a:spcBef>
              <a:spcAft>
                <a:spcPts val="0"/>
              </a:spcAft>
              <a:buClrTx/>
              <a:buSzTx/>
              <a:buFontTx/>
              <a:buNone/>
              <a:tabLst/>
            </a:pPr>
            <a:endParaRPr kumimoji="0" lang="en-US" sz="2000" b="1" i="0" u="none" strike="noStrike" cap="none" spc="0" normalizeH="0">
              <a:ln>
                <a:noFill/>
              </a:ln>
              <a:solidFill>
                <a:srgbClr val="000000"/>
              </a:solidFill>
              <a:effectLst/>
              <a:uFillTx/>
              <a:sym typeface="Helvetica"/>
            </a:endParaRPr>
          </a:p>
          <a:p>
            <a:pPr marL="0" marR="0" indent="0" algn="l" defTabSz="914400" rtl="0" fontAlgn="auto" latinLnBrk="0" hangingPunct="0">
              <a:lnSpc>
                <a:spcPct val="100000"/>
              </a:lnSpc>
              <a:spcBef>
                <a:spcPts val="0"/>
              </a:spcBef>
              <a:spcAft>
                <a:spcPts val="0"/>
              </a:spcAft>
              <a:buClrTx/>
              <a:buSzTx/>
              <a:buFontTx/>
              <a:buNone/>
              <a:tabLst/>
            </a:pPr>
            <a:r>
              <a:rPr lang="en-US" sz="2000" b="1"/>
              <a:t>Patient’s Age:				Patient’s Gender:</a:t>
            </a:r>
          </a:p>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a:ln>
                <a:noFill/>
              </a:ln>
              <a:solidFill>
                <a:srgbClr val="000000"/>
              </a:solidFill>
              <a:effectLst/>
              <a:uFillTx/>
              <a:latin typeface="+mn-lt"/>
              <a:ea typeface="+mn-ea"/>
              <a:cs typeface="+mn-cs"/>
              <a:sym typeface="Helvetica"/>
            </a:endParaRPr>
          </a:p>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Helvetica"/>
            </a:endParaRP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471556" y="175609"/>
            <a:ext cx="5609608" cy="2555913"/>
          </a:xfrm>
          <a:prstGeom prst="rect">
            <a:avLst/>
          </a:prstGeom>
          <a:solidFill>
            <a:schemeClr val="bg1"/>
          </a:solid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a:p>
        </p:txBody>
      </p:sp>
      <p:sp>
        <p:nvSpPr>
          <p:cNvPr id="100355" name="TextBox 1"/>
          <p:cNvSpPr txBox="1">
            <a:spLocks noChangeArrowheads="1"/>
          </p:cNvSpPr>
          <p:nvPr/>
        </p:nvSpPr>
        <p:spPr bwMode="auto">
          <a:xfrm>
            <a:off x="290724" y="2852741"/>
            <a:ext cx="3859446" cy="646331"/>
          </a:xfrm>
          <a:prstGeom prst="rect">
            <a:avLst/>
          </a:prstGeom>
          <a:solidFill>
            <a:srgbClr val="FFFF00"/>
          </a:solidFill>
          <a:ln w="9525">
            <a:solidFill>
              <a:srgbClr val="FF9933"/>
            </a:solidFill>
            <a:miter lim="800000"/>
            <a:headEnd/>
            <a:tailEnd/>
          </a:ln>
        </p:spPr>
        <p:txBody>
          <a:bodyPr wrap="square">
            <a:spAutoFit/>
          </a:bodyPr>
          <a:lstStyle>
            <a:lvl1pPr>
              <a:spcBef>
                <a:spcPct val="20000"/>
              </a:spcBef>
              <a:buChar char="•"/>
              <a:defRPr sz="28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GB" altLang="en-US" sz="1800"/>
              <a:t>BODY STRUCTURE</a:t>
            </a:r>
          </a:p>
          <a:p>
            <a:pPr algn="ctr">
              <a:spcBef>
                <a:spcPct val="0"/>
              </a:spcBef>
              <a:buFontTx/>
              <a:buNone/>
            </a:pPr>
            <a:r>
              <a:rPr lang="en-GB" altLang="en-US" sz="1800"/>
              <a:t>IMPAIRMENTS</a:t>
            </a:r>
            <a:endParaRPr lang="en-US" altLang="en-US" sz="1800"/>
          </a:p>
        </p:txBody>
      </p:sp>
      <p:sp>
        <p:nvSpPr>
          <p:cNvPr id="100356" name="TextBox 2"/>
          <p:cNvSpPr txBox="1">
            <a:spLocks noChangeArrowheads="1"/>
          </p:cNvSpPr>
          <p:nvPr/>
        </p:nvSpPr>
        <p:spPr bwMode="auto">
          <a:xfrm>
            <a:off x="4362852" y="2852741"/>
            <a:ext cx="3782792" cy="646331"/>
          </a:xfrm>
          <a:prstGeom prst="rect">
            <a:avLst/>
          </a:prstGeom>
          <a:solidFill>
            <a:srgbClr val="66FF99"/>
          </a:solidFill>
          <a:ln w="9525">
            <a:solidFill>
              <a:srgbClr val="00B050"/>
            </a:solidFill>
            <a:miter lim="800000"/>
            <a:headEnd/>
            <a:tailEnd/>
          </a:ln>
        </p:spPr>
        <p:txBody>
          <a:bodyPr wrap="square">
            <a:spAutoFit/>
          </a:bodyPr>
          <a:lstStyle>
            <a:lvl1pPr>
              <a:spcBef>
                <a:spcPct val="20000"/>
              </a:spcBef>
              <a:buChar char="•"/>
              <a:defRPr sz="28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GB" altLang="en-US" sz="1800"/>
              <a:t>ACTIVITY LIMITATION </a:t>
            </a:r>
          </a:p>
          <a:p>
            <a:pPr algn="ctr">
              <a:spcBef>
                <a:spcPct val="0"/>
              </a:spcBef>
              <a:buFontTx/>
              <a:buNone/>
            </a:pPr>
            <a:r>
              <a:rPr lang="en-GB" altLang="en-US" sz="1800"/>
              <a:t>FUNCTION</a:t>
            </a:r>
            <a:endParaRPr lang="en-US" altLang="en-US" sz="1800"/>
          </a:p>
        </p:txBody>
      </p:sp>
      <p:sp>
        <p:nvSpPr>
          <p:cNvPr id="100357" name="TextBox 11"/>
          <p:cNvSpPr txBox="1">
            <a:spLocks noChangeArrowheads="1"/>
          </p:cNvSpPr>
          <p:nvPr/>
        </p:nvSpPr>
        <p:spPr bwMode="auto">
          <a:xfrm>
            <a:off x="8358329" y="2901328"/>
            <a:ext cx="3569264" cy="369332"/>
          </a:xfrm>
          <a:prstGeom prst="rect">
            <a:avLst/>
          </a:prstGeom>
          <a:solidFill>
            <a:srgbClr val="66CCFF"/>
          </a:solidFill>
          <a:ln w="9525">
            <a:solidFill>
              <a:srgbClr val="0070C0"/>
            </a:solidFill>
            <a:miter lim="800000"/>
            <a:headEnd/>
            <a:tailEnd/>
          </a:ln>
        </p:spPr>
        <p:txBody>
          <a:bodyPr wrap="square">
            <a:spAutoFit/>
          </a:bodyPr>
          <a:lstStyle>
            <a:lvl1pPr>
              <a:spcBef>
                <a:spcPct val="20000"/>
              </a:spcBef>
              <a:buChar char="•"/>
              <a:defRPr sz="28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GB" altLang="en-US" sz="1800"/>
              <a:t>PARTICIPATION</a:t>
            </a:r>
            <a:endParaRPr lang="en-US" altLang="en-US" sz="1800"/>
          </a:p>
        </p:txBody>
      </p:sp>
      <p:sp>
        <p:nvSpPr>
          <p:cNvPr id="100358" name="TextBox 13"/>
          <p:cNvSpPr txBox="1">
            <a:spLocks noChangeArrowheads="1"/>
          </p:cNvSpPr>
          <p:nvPr/>
        </p:nvSpPr>
        <p:spPr bwMode="auto">
          <a:xfrm>
            <a:off x="4362854" y="5510263"/>
            <a:ext cx="3782791" cy="369332"/>
          </a:xfrm>
          <a:prstGeom prst="rect">
            <a:avLst/>
          </a:prstGeom>
          <a:solidFill>
            <a:srgbClr val="FBC837"/>
          </a:solidFill>
          <a:ln w="9525">
            <a:solidFill>
              <a:srgbClr val="FF0000"/>
            </a:solidFill>
            <a:miter lim="800000"/>
            <a:headEnd/>
            <a:tailEnd/>
          </a:ln>
        </p:spPr>
        <p:txBody>
          <a:bodyPr wrap="square">
            <a:spAutoFit/>
          </a:bodyPr>
          <a:lstStyle>
            <a:lvl1pPr>
              <a:spcBef>
                <a:spcPct val="20000"/>
              </a:spcBef>
              <a:buChar char="•"/>
              <a:defRPr sz="28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GB" altLang="en-US" sz="1800"/>
              <a:t>PERSONAL FACTORS</a:t>
            </a:r>
            <a:endParaRPr lang="en-US" altLang="en-US" sz="1800"/>
          </a:p>
        </p:txBody>
      </p:sp>
      <p:sp>
        <p:nvSpPr>
          <p:cNvPr id="100359" name="TextBox 14"/>
          <p:cNvSpPr txBox="1">
            <a:spLocks noChangeArrowheads="1"/>
          </p:cNvSpPr>
          <p:nvPr/>
        </p:nvSpPr>
        <p:spPr bwMode="auto">
          <a:xfrm>
            <a:off x="8364068" y="5017840"/>
            <a:ext cx="3563525" cy="369332"/>
          </a:xfrm>
          <a:prstGeom prst="rect">
            <a:avLst/>
          </a:prstGeom>
          <a:solidFill>
            <a:srgbClr val="CC66FF"/>
          </a:solidFill>
          <a:ln w="9525">
            <a:solidFill>
              <a:srgbClr val="0070C0"/>
            </a:solidFill>
            <a:miter lim="800000"/>
            <a:headEnd/>
            <a:tailEnd/>
          </a:ln>
        </p:spPr>
        <p:txBody>
          <a:bodyPr wrap="square">
            <a:spAutoFit/>
          </a:bodyPr>
          <a:lstStyle>
            <a:lvl1pPr>
              <a:spcBef>
                <a:spcPct val="20000"/>
              </a:spcBef>
              <a:buChar char="•"/>
              <a:defRPr sz="28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GB" altLang="en-US" sz="1800"/>
              <a:t>ENVIRONMENT FACTORS</a:t>
            </a:r>
            <a:endParaRPr lang="en-US" altLang="en-US" sz="1800"/>
          </a:p>
        </p:txBody>
      </p:sp>
      <p:sp>
        <p:nvSpPr>
          <p:cNvPr id="100361" name="Rectangle 1"/>
          <p:cNvSpPr>
            <a:spLocks noChangeArrowheads="1"/>
          </p:cNvSpPr>
          <p:nvPr/>
        </p:nvSpPr>
        <p:spPr bwMode="auto">
          <a:xfrm>
            <a:off x="4362852" y="3661410"/>
            <a:ext cx="3782792" cy="369332"/>
          </a:xfrm>
          <a:prstGeom prst="rect">
            <a:avLst/>
          </a:prstGeom>
          <a:noFill/>
          <a:ln w="9525">
            <a:solidFill>
              <a:srgbClr val="BFBFBF"/>
            </a:solidFill>
            <a:miter lim="800000"/>
            <a:headEnd/>
            <a:tailEnd/>
          </a:ln>
          <a:extLst>
            <a:ext uri="{909E8E84-426E-40dd-AFC4-6F175D3DCCD1}">
              <a14:hiddenFill xmlns="" xmlns:a14="http://schemas.microsoft.com/office/drawing/2010/main">
                <a:solidFill>
                  <a:srgbClr val="FFFFFF"/>
                </a:solidFill>
              </a14:hiddenFill>
            </a:ext>
          </a:extLst>
        </p:spPr>
        <p:txBody>
          <a:bodyPr wrap="square">
            <a:spAutoFit/>
          </a:bodyPr>
          <a:lstStyle>
            <a:lvl1pPr>
              <a:spcBef>
                <a:spcPct val="20000"/>
              </a:spcBef>
              <a:buChar char="•"/>
              <a:defRPr sz="28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GB" altLang="en-US" sz="1800">
              <a:latin typeface="Calibri" pitchFamily="34" charset="0"/>
              <a:ea typeface="MS PGothic" pitchFamily="34" charset="-128"/>
            </a:endParaRPr>
          </a:p>
        </p:txBody>
      </p:sp>
      <p:sp>
        <p:nvSpPr>
          <p:cNvPr id="100363" name="TextBox 3"/>
          <p:cNvSpPr txBox="1">
            <a:spLocks noChangeArrowheads="1"/>
          </p:cNvSpPr>
          <p:nvPr/>
        </p:nvSpPr>
        <p:spPr bwMode="auto">
          <a:xfrm>
            <a:off x="4362851" y="6016901"/>
            <a:ext cx="3782791" cy="369332"/>
          </a:xfrm>
          <a:prstGeom prst="rect">
            <a:avLst/>
          </a:prstGeom>
          <a:noFill/>
          <a:ln w="9525">
            <a:solidFill>
              <a:srgbClr val="BFBFBF"/>
            </a:solidFill>
            <a:miter lim="800000"/>
            <a:headEnd/>
            <a:tailEnd/>
          </a:ln>
          <a:extLst>
            <a:ext uri="{909E8E84-426E-40dd-AFC4-6F175D3DCCD1}">
              <a14:hiddenFill xmlns="" xmlns:a14="http://schemas.microsoft.com/office/drawing/2010/main">
                <a:solidFill>
                  <a:srgbClr val="FFFFFF"/>
                </a:solidFill>
              </a14:hiddenFill>
            </a:ext>
          </a:extLst>
        </p:spPr>
        <p:txBody>
          <a:bodyPr wrap="square">
            <a:spAutoFit/>
          </a:bodyPr>
          <a:lstStyle>
            <a:lvl1pPr>
              <a:spcBef>
                <a:spcPct val="20000"/>
              </a:spcBef>
              <a:buChar char="•"/>
              <a:defRPr sz="28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GB" altLang="en-US" sz="1800">
              <a:latin typeface="Calibri" pitchFamily="34" charset="0"/>
              <a:ea typeface="MS PGothic" pitchFamily="34" charset="-128"/>
            </a:endParaRPr>
          </a:p>
        </p:txBody>
      </p:sp>
      <p:sp>
        <p:nvSpPr>
          <p:cNvPr id="3" name="TextBox 2"/>
          <p:cNvSpPr txBox="1"/>
          <p:nvPr/>
        </p:nvSpPr>
        <p:spPr>
          <a:xfrm>
            <a:off x="344587" y="249717"/>
            <a:ext cx="5819979" cy="369332"/>
          </a:xfrm>
          <a:prstGeom prst="rect">
            <a:avLst/>
          </a:prstGeom>
          <a:noFill/>
        </p:spPr>
        <p:txBody>
          <a:bodyPr wrap="square" rtlCol="0">
            <a:spAutoFit/>
          </a:bodyPr>
          <a:lstStyle/>
          <a:p>
            <a:r>
              <a:rPr lang="en-GB" b="1"/>
              <a:t>Age             Gender            Ethnicity</a:t>
            </a:r>
          </a:p>
        </p:txBody>
      </p:sp>
      <p:sp>
        <p:nvSpPr>
          <p:cNvPr id="19" name="Content Placeholder 2"/>
          <p:cNvSpPr txBox="1">
            <a:spLocks/>
          </p:cNvSpPr>
          <p:nvPr/>
        </p:nvSpPr>
        <p:spPr bwMode="auto">
          <a:xfrm>
            <a:off x="290723" y="3573719"/>
            <a:ext cx="3859445" cy="3121371"/>
          </a:xfrm>
          <a:prstGeom prst="rect">
            <a:avLst/>
          </a:prstGeom>
          <a:noFill/>
          <a:ln w="9525">
            <a:solidFill>
              <a:srgbClr val="BFBFBF"/>
            </a:solidFill>
            <a:miter lim="800000"/>
            <a:headEnd/>
            <a:tailEnd/>
          </a:ln>
          <a:extLst>
            <a:ext uri="{909E8E84-426E-40dd-AFC4-6F175D3DCCD1}">
              <a14:hiddenFill xmlns="" xmlns:a14="http://schemas.microsoft.com/office/drawing/2010/main">
                <a:solidFill>
                  <a:srgbClr val="FFFFFF"/>
                </a:solidFill>
              </a14:hiddenFill>
            </a:ext>
          </a:extLst>
        </p:spPr>
        <p:txBody>
          <a:bodyPr/>
          <a:lstStyle>
            <a:lvl1pPr>
              <a:spcBef>
                <a:spcPct val="20000"/>
              </a:spcBef>
              <a:buChar char="•"/>
              <a:defRPr sz="28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endParaRPr lang="en-GB" altLang="en-US" sz="3000"/>
          </a:p>
        </p:txBody>
      </p:sp>
      <p:sp>
        <p:nvSpPr>
          <p:cNvPr id="21" name="TextBox 5"/>
          <p:cNvSpPr txBox="1">
            <a:spLocks noChangeArrowheads="1"/>
          </p:cNvSpPr>
          <p:nvPr/>
        </p:nvSpPr>
        <p:spPr bwMode="auto">
          <a:xfrm>
            <a:off x="8364069" y="3428359"/>
            <a:ext cx="3563524" cy="369332"/>
          </a:xfrm>
          <a:prstGeom prst="rect">
            <a:avLst/>
          </a:prstGeom>
          <a:noFill/>
          <a:ln w="9525">
            <a:solidFill>
              <a:schemeClr val="bg1">
                <a:lumMod val="75000"/>
              </a:schemeClr>
            </a:solidFill>
            <a:miter lim="800000"/>
            <a:headEnd/>
            <a:tailEnd/>
          </a:ln>
        </p:spPr>
        <p:txBody>
          <a:bodyPr wrap="square">
            <a:spAutoFit/>
          </a:bodyP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defRPr/>
            </a:pPr>
            <a:endParaRPr lang="en-US" sz="1800">
              <a:solidFill>
                <a:srgbClr val="000000"/>
              </a:solidFill>
            </a:endParaRPr>
          </a:p>
        </p:txBody>
      </p:sp>
      <p:sp>
        <p:nvSpPr>
          <p:cNvPr id="22" name="TextBox 5"/>
          <p:cNvSpPr txBox="1">
            <a:spLocks noChangeArrowheads="1"/>
          </p:cNvSpPr>
          <p:nvPr/>
        </p:nvSpPr>
        <p:spPr bwMode="auto">
          <a:xfrm>
            <a:off x="290723" y="786029"/>
            <a:ext cx="5953520" cy="1938992"/>
          </a:xfrm>
          <a:prstGeom prst="rect">
            <a:avLst/>
          </a:prstGeom>
          <a:solidFill>
            <a:srgbClr val="FFC000"/>
          </a:solidFill>
          <a:ln>
            <a:solidFill>
              <a:srgbClr val="FF0000"/>
            </a:solid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None/>
            </a:pPr>
            <a:r>
              <a:rPr lang="en-GB" altLang="en-US" sz="1600" b="1"/>
              <a:t>Presenting problem/s: </a:t>
            </a:r>
          </a:p>
          <a:p>
            <a:pPr>
              <a:spcBef>
                <a:spcPct val="0"/>
              </a:spcBef>
              <a:buNone/>
            </a:pPr>
            <a:endParaRPr lang="en-GB" altLang="en-US" sz="1600" b="1"/>
          </a:p>
          <a:p>
            <a:pPr>
              <a:spcBef>
                <a:spcPct val="0"/>
              </a:spcBef>
              <a:buNone/>
            </a:pPr>
            <a:r>
              <a:rPr lang="en-GB" altLang="en-US" sz="1600" b="1"/>
              <a:t> </a:t>
            </a:r>
          </a:p>
          <a:p>
            <a:pPr>
              <a:spcBef>
                <a:spcPct val="0"/>
              </a:spcBef>
              <a:buNone/>
            </a:pPr>
            <a:endParaRPr lang="en-GB" altLang="en-US" sz="800" b="1"/>
          </a:p>
          <a:p>
            <a:pPr>
              <a:spcBef>
                <a:spcPct val="0"/>
              </a:spcBef>
              <a:buNone/>
            </a:pPr>
            <a:r>
              <a:rPr lang="en-GB" altLang="en-US" sz="1600" b="1"/>
              <a:t>Key past history</a:t>
            </a:r>
            <a:r>
              <a:rPr lang="en-GB" altLang="en-US" sz="1600"/>
              <a:t>:</a:t>
            </a:r>
          </a:p>
          <a:p>
            <a:pPr>
              <a:spcBef>
                <a:spcPct val="0"/>
              </a:spcBef>
              <a:buNone/>
            </a:pPr>
            <a:endParaRPr lang="en-GB" altLang="en-US" sz="1600" b="1"/>
          </a:p>
          <a:p>
            <a:pPr>
              <a:spcBef>
                <a:spcPct val="0"/>
              </a:spcBef>
              <a:buNone/>
            </a:pPr>
            <a:endParaRPr lang="en-GB" altLang="en-US" sz="1600" b="1"/>
          </a:p>
          <a:p>
            <a:pPr>
              <a:spcBef>
                <a:spcPct val="0"/>
              </a:spcBef>
              <a:buNone/>
            </a:pPr>
            <a:endParaRPr lang="en-GB" altLang="en-US" sz="1600" b="1"/>
          </a:p>
        </p:txBody>
      </p:sp>
      <p:sp>
        <p:nvSpPr>
          <p:cNvPr id="23" name="Rectangle 5"/>
          <p:cNvSpPr>
            <a:spLocks noChangeArrowheads="1"/>
          </p:cNvSpPr>
          <p:nvPr/>
        </p:nvSpPr>
        <p:spPr bwMode="auto">
          <a:xfrm>
            <a:off x="8364068" y="5539848"/>
            <a:ext cx="3563525" cy="369332"/>
          </a:xfrm>
          <a:prstGeom prst="rect">
            <a:avLst/>
          </a:prstGeom>
          <a:noFill/>
          <a:ln w="9525">
            <a:solidFill>
              <a:srgbClr val="BFBFBF"/>
            </a:solidFill>
            <a:miter lim="800000"/>
            <a:headEnd/>
            <a:tailEnd/>
          </a:ln>
          <a:extLst>
            <a:ext uri="{909E8E84-426E-40dd-AFC4-6F175D3DCCD1}">
              <a14:hiddenFill xmlns="" xmlns:a14="http://schemas.microsoft.com/office/drawing/2010/main">
                <a:solidFill>
                  <a:srgbClr val="FFFFFF"/>
                </a:solidFill>
              </a14:hiddenFill>
            </a:ext>
          </a:extLst>
        </p:spPr>
        <p:txBody>
          <a:bodyPr wrap="square">
            <a:spAutoFit/>
          </a:bodyPr>
          <a:lstStyle>
            <a:lvl1pPr>
              <a:spcBef>
                <a:spcPct val="20000"/>
              </a:spcBef>
              <a:buChar char="•"/>
              <a:defRPr sz="28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GB" altLang="en-US" sz="1800">
              <a:latin typeface="Calibri" pitchFamily="34" charset="0"/>
              <a:ea typeface="MS PGothic" pitchFamily="34" charset="-128"/>
            </a:endParaRPr>
          </a:p>
        </p:txBody>
      </p:sp>
      <p:sp>
        <p:nvSpPr>
          <p:cNvPr id="2" name="TextBox 1"/>
          <p:cNvSpPr txBox="1"/>
          <p:nvPr/>
        </p:nvSpPr>
        <p:spPr>
          <a:xfrm>
            <a:off x="6551234" y="249717"/>
            <a:ext cx="5529930" cy="2308324"/>
          </a:xfrm>
          <a:prstGeom prst="rect">
            <a:avLst/>
          </a:prstGeom>
          <a:noFill/>
        </p:spPr>
        <p:txBody>
          <a:bodyPr wrap="square" rtlCol="0">
            <a:spAutoFit/>
          </a:bodyPr>
          <a:lstStyle/>
          <a:p>
            <a:r>
              <a:rPr lang="en-GB" b="1"/>
              <a:t>Management strategies (what is going well/challenges)</a:t>
            </a:r>
          </a:p>
          <a:p>
            <a:endParaRPr lang="en-GB" b="1"/>
          </a:p>
          <a:p>
            <a:endParaRPr lang="en-GB" b="1"/>
          </a:p>
          <a:p>
            <a:endParaRPr lang="en-GB" b="1"/>
          </a:p>
          <a:p>
            <a:r>
              <a:rPr lang="en-GB" b="1"/>
              <a:t>Discussion points</a:t>
            </a:r>
            <a:endParaRPr lang="en-GB"/>
          </a:p>
          <a:p>
            <a:endParaRPr lang="en-GB"/>
          </a:p>
          <a:p>
            <a:endParaRPr lang="en-GB"/>
          </a:p>
          <a:p>
            <a:endParaRPr lang="en-GB"/>
          </a:p>
        </p:txBody>
      </p:sp>
    </p:spTree>
    <p:custDataLst>
      <p:tags r:id="rId1"/>
    </p:custDataLst>
    <p:extLst>
      <p:ext uri="{BB962C8B-B14F-4D97-AF65-F5344CB8AC3E}">
        <p14:creationId xmlns:p14="http://schemas.microsoft.com/office/powerpoint/2010/main" val="3561873682"/>
      </p:ext>
    </p:extLst>
  </p:cSld>
  <p:clrMapOvr>
    <a:masterClrMapping/>
  </p:clrMapOvr>
  <p:transition spd="med"/>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White">
  <a:themeElements>
    <a:clrScheme name="White">
      <a:dk1>
        <a:srgbClr val="000000"/>
      </a:dk1>
      <a:lt1>
        <a:srgbClr val="FEFFFF"/>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Lucida Grande"/>
        <a:ea typeface="Lucida Grande"/>
        <a:cs typeface="Lucida Grande"/>
      </a:majorFont>
      <a:minorFont>
        <a:latin typeface="Helvetica"/>
        <a:ea typeface="Helvetica"/>
        <a:cs typeface="Helvetic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E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Lucida Grande"/>
        <a:ea typeface="Lucida Grande"/>
        <a:cs typeface="Lucida Grande"/>
      </a:majorFont>
      <a:minorFont>
        <a:latin typeface="Helvetica"/>
        <a:ea typeface="Helvetica"/>
        <a:cs typeface="Helvetic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E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21816292EB4134FB27105DEB88AA2EA" ma:contentTypeVersion="23" ma:contentTypeDescription="Create a new document." ma:contentTypeScope="" ma:versionID="ff3f6b46f27ecaf3df88cdde73e8c653">
  <xsd:schema xmlns:xsd="http://www.w3.org/2001/XMLSchema" xmlns:xs="http://www.w3.org/2001/XMLSchema" xmlns:p="http://schemas.microsoft.com/office/2006/metadata/properties" xmlns:ns1="http://schemas.microsoft.com/sharepoint/v3" xmlns:ns2="e34849dc-c2b2-419e-9b1b-52225194dd29" xmlns:ns3="6d9c53b8-a099-4395-8099-74b54f8a4862" targetNamespace="http://schemas.microsoft.com/office/2006/metadata/properties" ma:root="true" ma:fieldsID="7d5794750714ec0cb3cdc389f2b3cbb0" ns1:_="" ns2:_="" ns3:_="">
    <xsd:import namespace="http://schemas.microsoft.com/sharepoint/v3"/>
    <xsd:import namespace="e34849dc-c2b2-419e-9b1b-52225194dd29"/>
    <xsd:import namespace="6d9c53b8-a099-4395-8099-74b54f8a4862"/>
    <xsd:element name="properties">
      <xsd:complexType>
        <xsd:sequence>
          <xsd:element name="documentManagement">
            <xsd:complexType>
              <xsd:all>
                <xsd:element ref="ns2:CloudMigratorOriginId" minOccurs="0"/>
                <xsd:element ref="ns2:FileHash" minOccurs="0"/>
                <xsd:element ref="ns2:CloudMigratorVersion" minOccurs="0"/>
                <xsd:element ref="ns2:UniqueSourceRef" minOccurs="0"/>
                <xsd:element ref="ns3:SharedWithUsers" minOccurs="0"/>
                <xsd:element ref="ns3:SharedWithDetails" minOccurs="0"/>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2:MediaLengthInSeconds" minOccurs="0"/>
                <xsd:element ref="ns1:_ip_UnifiedCompliancePolicyProperties" minOccurs="0"/>
                <xsd:element ref="ns1:_ip_UnifiedCompliancePolicyUIAction" minOccurs="0"/>
                <xsd:element ref="ns2:Alansee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5" nillable="true" ma:displayName="Unified Compliance Policy Properties" ma:hidden="true" ma:internalName="_ip_UnifiedCompliancePolicyProperties">
      <xsd:simpleType>
        <xsd:restriction base="dms:Note"/>
      </xsd:simpleType>
    </xsd:element>
    <xsd:element name="_ip_UnifiedCompliancePolicyUIAction" ma:index="2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34849dc-c2b2-419e-9b1b-52225194dd29" elementFormDefault="qualified">
    <xsd:import namespace="http://schemas.microsoft.com/office/2006/documentManagement/types"/>
    <xsd:import namespace="http://schemas.microsoft.com/office/infopath/2007/PartnerControls"/>
    <xsd:element name="CloudMigratorOriginId" ma:index="8" nillable="true" ma:displayName="CloudMigratorOriginId" ma:internalName="CloudMigratorOriginId">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CloudMigratorVersion" ma:index="10" nillable="true" ma:displayName="CloudMigratorVersion" ma:internalName="CloudMigratorVersion">
      <xsd:simpleType>
        <xsd:restriction base="dms:Note">
          <xsd:maxLength value="255"/>
        </xsd:restriction>
      </xsd:simpleType>
    </xsd:element>
    <xsd:element name="UniqueSourceRef" ma:index="11" nillable="true" ma:displayName="UniqueSourceRef" ma:internalName="UniqueSourceRef">
      <xsd:simpleType>
        <xsd:restriction base="dms:Note">
          <xsd:maxLength value="255"/>
        </xsd:restriction>
      </xsd:simpleType>
    </xsd:element>
    <xsd:element name="MediaServiceMetadata" ma:index="14" nillable="true" ma:displayName="MediaServiceMetadata" ma:hidden="true" ma:internalName="MediaServiceMetadata" ma:readOnly="true">
      <xsd:simpleType>
        <xsd:restriction base="dms:Note"/>
      </xsd:simpleType>
    </xsd:element>
    <xsd:element name="MediaServiceFastMetadata" ma:index="15" nillable="true" ma:displayName="MediaServiceFastMetadata" ma:hidden="true" ma:internalName="MediaServiceFastMetadata" ma:readOnly="true">
      <xsd:simpleType>
        <xsd:restriction base="dms:Note"/>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ternalName="MediaServiceDateTaken" ma:readOnly="true">
      <xsd:simpleType>
        <xsd:restriction base="dms:Text"/>
      </xsd:simpleType>
    </xsd:element>
    <xsd:element name="MediaServiceLocation" ma:index="21" nillable="true" ma:displayName="Location" ma:internalName="MediaServiceLocation" ma:readOnly="true">
      <xsd:simpleType>
        <xsd:restriction base="dms:Text"/>
      </xsd:simpleType>
    </xsd:element>
    <xsd:element name="MediaServiceAutoKeyPoints" ma:index="22" nillable="true" ma:displayName="MediaServiceAutoKeyPoints" ma:hidden="true" ma:internalName="MediaServiceAutoKeyPoints" ma:readOnly="true">
      <xsd:simpleType>
        <xsd:restriction base="dms:Note"/>
      </xsd:simpleType>
    </xsd:element>
    <xsd:element name="MediaServiceKeyPoints" ma:index="23" nillable="true" ma:displayName="KeyPoints" ma:internalName="MediaServiceKeyPoints" ma:readOnly="true">
      <xsd:simpleType>
        <xsd:restriction base="dms:Note">
          <xsd:maxLength value="255"/>
        </xsd:restriction>
      </xsd:simpleType>
    </xsd:element>
    <xsd:element name="MediaLengthInSeconds" ma:index="24" nillable="true" ma:displayName="Length (seconds)" ma:internalName="MediaLengthInSeconds" ma:readOnly="true">
      <xsd:simpleType>
        <xsd:restriction base="dms:Unknown"/>
      </xsd:simpleType>
    </xsd:element>
    <xsd:element name="Alanseen" ma:index="27" nillable="true" ma:displayName="Alan seen" ma:format="Dropdown" ma:list="UserInfo" ma:SharePointGroup="0" ma:internalName="Alanseen">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lcf76f155ced4ddcb4097134ff3c332f" ma:index="29" nillable="true" ma:taxonomy="true" ma:internalName="lcf76f155ced4ddcb4097134ff3c332f" ma:taxonomyFieldName="MediaServiceImageTags" ma:displayName="Image Tags" ma:readOnly="false" ma:fieldId="{5cf76f15-5ced-4ddc-b409-7134ff3c332f}" ma:taxonomyMulti="true" ma:sspId="ca40bacb-c1c9-45fa-b963-f21ef7daf99b"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d9c53b8-a099-4395-8099-74b54f8a486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30" nillable="true" ma:displayName="Taxonomy Catch All Column" ma:hidden="true" ma:list="{80e8c4c6-960d-417c-bd80-7ef6270a22b6}" ma:internalName="TaxCatchAll" ma:showField="CatchAllData" ma:web="6d9c53b8-a099-4395-8099-74b54f8a486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UniqueSourceRef xmlns="e34849dc-c2b2-419e-9b1b-52225194dd29" xsi:nil="true"/>
    <FileHash xmlns="e34849dc-c2b2-419e-9b1b-52225194dd29" xsi:nil="true"/>
    <CloudMigratorOriginId xmlns="e34849dc-c2b2-419e-9b1b-52225194dd29" xsi:nil="true"/>
    <CloudMigratorVersion xmlns="e34849dc-c2b2-419e-9b1b-52225194dd29" xsi:nil="true"/>
    <_ip_UnifiedCompliancePolicyUIAction xmlns="http://schemas.microsoft.com/sharepoint/v3" xsi:nil="true"/>
    <_ip_UnifiedCompliancePolicyProperties xmlns="http://schemas.microsoft.com/sharepoint/v3" xsi:nil="true"/>
    <Alanseen xmlns="e34849dc-c2b2-419e-9b1b-52225194dd29">
      <UserInfo>
        <DisplayName/>
        <AccountId xsi:nil="true"/>
        <AccountType/>
      </UserInfo>
    </Alanseen>
    <lcf76f155ced4ddcb4097134ff3c332f xmlns="e34849dc-c2b2-419e-9b1b-52225194dd29">
      <Terms xmlns="http://schemas.microsoft.com/office/infopath/2007/PartnerControls"/>
    </lcf76f155ced4ddcb4097134ff3c332f>
    <TaxCatchAll xmlns="6d9c53b8-a099-4395-8099-74b54f8a4862" xsi:nil="true"/>
  </documentManagement>
</p:properties>
</file>

<file path=customXml/itemProps1.xml><?xml version="1.0" encoding="utf-8"?>
<ds:datastoreItem xmlns:ds="http://schemas.openxmlformats.org/officeDocument/2006/customXml" ds:itemID="{BBA43CDB-E5E8-4EA4-A8CE-1ADB2F3EAFDC}">
  <ds:schemaRefs>
    <ds:schemaRef ds:uri="http://schemas.microsoft.com/sharepoint/v3/contenttype/forms"/>
  </ds:schemaRefs>
</ds:datastoreItem>
</file>

<file path=customXml/itemProps2.xml><?xml version="1.0" encoding="utf-8"?>
<ds:datastoreItem xmlns:ds="http://schemas.openxmlformats.org/officeDocument/2006/customXml" ds:itemID="{0C72726F-6D65-4D0D-94B5-14CE8FD40D3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34849dc-c2b2-419e-9b1b-52225194dd29"/>
    <ds:schemaRef ds:uri="6d9c53b8-a099-4395-8099-74b54f8a486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617A0CE-89ED-4A18-B321-8700F8783634}">
  <ds:schemaRefs>
    <ds:schemaRef ds:uri="e34849dc-c2b2-419e-9b1b-52225194dd29"/>
    <ds:schemaRef ds:uri="http://schemas.microsoft.com/office/2006/metadata/properties"/>
    <ds:schemaRef ds:uri="http://schemas.microsoft.com/office/infopath/2007/PartnerControls"/>
    <ds:schemaRef ds:uri="http://schemas.microsoft.com/sharepoint/v3"/>
    <ds:schemaRef ds:uri="6d9c53b8-a099-4395-8099-74b54f8a4862"/>
  </ds:schemaRefs>
</ds:datastoreItem>
</file>

<file path=docProps/app.xml><?xml version="1.0" encoding="utf-8"?>
<Properties xmlns="http://schemas.openxmlformats.org/officeDocument/2006/extended-properties" xmlns:vt="http://schemas.openxmlformats.org/officeDocument/2006/docPropsVTypes">
  <TotalTime>0</TotalTime>
  <Words>596</Words>
  <Application>Microsoft Office PowerPoint</Application>
  <PresentationFormat>Widescreen</PresentationFormat>
  <Paragraphs>90</Paragraphs>
  <Slides>4</Slides>
  <Notes>2</Notes>
  <HiddenSlides>0</HiddenSlides>
  <MMClips>0</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White</vt:lpstr>
      <vt:lpstr>Guidelines for Submitting your Patient Case Study</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Angela Ballard</dc:creator>
  <cp:lastModifiedBy>Paul Gardener</cp:lastModifiedBy>
  <cp:revision>10</cp:revision>
  <dcterms:modified xsi:type="dcterms:W3CDTF">2022-07-11T12:31:50Z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0x010100E21816292EB4134FB27105DEB88AA2EA</vt:lpwstr>
  </property>
  <property fmtid="{D5CDD505-2E9C-101B-9397-08002B2CF9AE}" pid="3" name="MediaServiceImageTags">
    <vt:lpwstr/>
  </property>
</Properties>
</file>