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5" r:id="rId5"/>
    <p:sldId id="259" r:id="rId6"/>
    <p:sldId id="256" r:id="rId7"/>
    <p:sldId id="266"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2C79F-60AC-0000-C7CF-2D8640D55174}" v="4" dt="2021-05-13T09:02:02.0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EFFFF"/>
          </a:solidFill>
        </a:fill>
      </a:tcStyle>
    </a:band2H>
    <a:firstCol>
      <a:tcTxStyle b="on" i="off">
        <a:fontRef idx="minor">
          <a:srgbClr val="FEFFFF"/>
        </a:fontRef>
        <a:srgbClr val="FE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EFFFF"/>
          </a:solidFill>
        </a:fill>
      </a:tcStyle>
    </a:lastRow>
    <a:firstRow>
      <a:tcTxStyle b="on" i="off">
        <a:fontRef idx="minor">
          <a:srgbClr val="FEFFFF"/>
        </a:fontRef>
        <a:srgbClr val="FE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p:restoredTop sz="94558"/>
  </p:normalViewPr>
  <p:slideViewPr>
    <p:cSldViewPr snapToGrid="0" snapToObjects="1">
      <p:cViewPr varScale="1">
        <p:scale>
          <a:sx n="121" d="100"/>
          <a:sy n="121" d="100"/>
        </p:scale>
        <p:origin x="6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1143000" y="685800"/>
            <a:ext cx="4572000" cy="3429000"/>
          </a:xfrm>
          <a:prstGeom prst="rect">
            <a:avLst/>
          </a:prstGeom>
        </p:spPr>
        <p:txBody>
          <a:bodyPr/>
          <a:lstStyle/>
          <a:p>
            <a:endParaRPr/>
          </a:p>
        </p:txBody>
      </p:sp>
      <p:sp>
        <p:nvSpPr>
          <p:cNvPr id="166" name="Shape 1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2754389"/>
      </p:ext>
    </p:extLst>
  </p:cSld>
  <p:clrMap bg1="lt1" tx1="dk1" bg2="lt2" tx2="dk2" accent1="accent1" accent2="accent2" accent3="accent3" accent4="accent4" accent5="accent5" accent6="accent6" hlink="hlink" folHlink="folHlink"/>
  <p:notesStyle>
    <a:lvl1pPr defTabSz="457200" latinLnBrk="0">
      <a:defRPr sz="2200">
        <a:latin typeface="+mj-lt"/>
        <a:ea typeface="+mj-ea"/>
        <a:cs typeface="+mj-cs"/>
        <a:sym typeface="Lucida Grande"/>
      </a:defRPr>
    </a:lvl1pPr>
    <a:lvl2pPr indent="228600" defTabSz="457200" latinLnBrk="0">
      <a:defRPr sz="2200">
        <a:latin typeface="+mj-lt"/>
        <a:ea typeface="+mj-ea"/>
        <a:cs typeface="+mj-cs"/>
        <a:sym typeface="Lucida Grande"/>
      </a:defRPr>
    </a:lvl2pPr>
    <a:lvl3pPr indent="457200" defTabSz="457200" latinLnBrk="0">
      <a:defRPr sz="2200">
        <a:latin typeface="+mj-lt"/>
        <a:ea typeface="+mj-ea"/>
        <a:cs typeface="+mj-cs"/>
        <a:sym typeface="Lucida Grande"/>
      </a:defRPr>
    </a:lvl3pPr>
    <a:lvl4pPr indent="685800" defTabSz="457200" latinLnBrk="0">
      <a:defRPr sz="2200">
        <a:latin typeface="+mj-lt"/>
        <a:ea typeface="+mj-ea"/>
        <a:cs typeface="+mj-cs"/>
        <a:sym typeface="Lucida Grande"/>
      </a:defRPr>
    </a:lvl4pPr>
    <a:lvl5pPr indent="914400" defTabSz="457200" latinLnBrk="0">
      <a:defRPr sz="2200">
        <a:latin typeface="+mj-lt"/>
        <a:ea typeface="+mj-ea"/>
        <a:cs typeface="+mj-cs"/>
        <a:sym typeface="Lucida Grande"/>
      </a:defRPr>
    </a:lvl5pPr>
    <a:lvl6pPr indent="1143000" defTabSz="457200" latinLnBrk="0">
      <a:defRPr sz="2200">
        <a:latin typeface="+mj-lt"/>
        <a:ea typeface="+mj-ea"/>
        <a:cs typeface="+mj-cs"/>
        <a:sym typeface="Lucida Grande"/>
      </a:defRPr>
    </a:lvl6pPr>
    <a:lvl7pPr indent="1371600" defTabSz="457200" latinLnBrk="0">
      <a:defRPr sz="2200">
        <a:latin typeface="+mj-lt"/>
        <a:ea typeface="+mj-ea"/>
        <a:cs typeface="+mj-cs"/>
        <a:sym typeface="Lucida Grande"/>
      </a:defRPr>
    </a:lvl7pPr>
    <a:lvl8pPr indent="1600200" defTabSz="457200" latinLnBrk="0">
      <a:defRPr sz="2200">
        <a:latin typeface="+mj-lt"/>
        <a:ea typeface="+mj-ea"/>
        <a:cs typeface="+mj-cs"/>
        <a:sym typeface="Lucida Grande"/>
      </a:defRPr>
    </a:lvl8pPr>
    <a:lvl9pPr indent="1828800" defTabSz="457200" latinLnBrk="0">
      <a:defRPr sz="2200">
        <a:latin typeface="+mj-lt"/>
        <a:ea typeface="+mj-ea"/>
        <a:cs typeface="+mj-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147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981200" y="1122362"/>
            <a:ext cx="9262530" cy="2387601"/>
          </a:xfrm>
          <a:prstGeom prst="rect">
            <a:avLst/>
          </a:prstGeom>
        </p:spPr>
        <p:txBody>
          <a:bodyPr anchor="b"/>
          <a:lstStyle>
            <a:lvl1pPr>
              <a:defRPr sz="6000"/>
            </a:lvl1pPr>
          </a:lstStyle>
          <a:p>
            <a:r>
              <a:t>Title Text</a:t>
            </a:r>
          </a:p>
        </p:txBody>
      </p:sp>
      <p:sp>
        <p:nvSpPr>
          <p:cNvPr id="14" name="Body Level One…"/>
          <p:cNvSpPr txBox="1">
            <a:spLocks noGrp="1"/>
          </p:cNvSpPr>
          <p:nvPr>
            <p:ph type="body" sz="quarter" idx="1"/>
          </p:nvPr>
        </p:nvSpPr>
        <p:spPr>
          <a:xfrm>
            <a:off x="1981200" y="3602037"/>
            <a:ext cx="9262530" cy="1655769"/>
          </a:xfrm>
          <a:prstGeom prst="rect">
            <a:avLst/>
          </a:prstGeom>
        </p:spPr>
        <p:txBody>
          <a:bodyPr/>
          <a:lstStyle>
            <a:lvl1pPr>
              <a:defRPr sz="3600"/>
            </a:lvl1pPr>
            <a:lvl2pPr marL="0" indent="0">
              <a:buSzTx/>
              <a:buNone/>
              <a:defRPr sz="3600"/>
            </a:lvl2pPr>
            <a:lvl3pPr marL="0" indent="0">
              <a:buSzTx/>
              <a:buNone/>
              <a:defRPr sz="3600"/>
            </a:lvl3pPr>
            <a:lvl4pPr marL="0" indent="0">
              <a:buSzTx/>
              <a:buNone/>
              <a:defRPr sz="3600"/>
            </a:lvl4pPr>
            <a:lvl5pPr marL="0" indent="0">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ack Page - Cardinal">
    <p:bg>
      <p:bgPr>
        <a:solidFill>
          <a:srgbClr val="000000"/>
        </a:solidFill>
        <a:effectLst/>
      </p:bgPr>
    </p:bg>
    <p:spTree>
      <p:nvGrpSpPr>
        <p:cNvPr id="1" name=""/>
        <p:cNvGrpSpPr/>
        <p:nvPr/>
      </p:nvGrpSpPr>
      <p:grpSpPr>
        <a:xfrm>
          <a:off x="0" y="0"/>
          <a:ext cx="0" cy="0"/>
          <a:chOff x="0" y="0"/>
          <a:chExt cx="0" cy="0"/>
        </a:xfrm>
      </p:grpSpPr>
      <p:pic>
        <p:nvPicPr>
          <p:cNvPr id="113" name="image3.png" descr="image3.png"/>
          <p:cNvPicPr>
            <a:picLocks noChangeAspect="1"/>
          </p:cNvPicPr>
          <p:nvPr/>
        </p:nvPicPr>
        <p:blipFill>
          <a:blip r:embed="rId2"/>
          <a:stretch>
            <a:fillRect/>
          </a:stretch>
        </p:blipFill>
        <p:spPr>
          <a:xfrm>
            <a:off x="2641600" y="1663700"/>
            <a:ext cx="6893053" cy="3506724"/>
          </a:xfrm>
          <a:prstGeom prst="rect">
            <a:avLst/>
          </a:prstGeom>
          <a:ln w="12700">
            <a:miter lim="400000"/>
          </a:ln>
        </p:spPr>
      </p:pic>
      <p:sp>
        <p:nvSpPr>
          <p:cNvPr id="114"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ack Page - White">
    <p:spTree>
      <p:nvGrpSpPr>
        <p:cNvPr id="1" name=""/>
        <p:cNvGrpSpPr/>
        <p:nvPr/>
      </p:nvGrpSpPr>
      <p:grpSpPr>
        <a:xfrm>
          <a:off x="0" y="0"/>
          <a:ext cx="0" cy="0"/>
          <a:chOff x="0" y="0"/>
          <a:chExt cx="0" cy="0"/>
        </a:xfrm>
      </p:grpSpPr>
      <p:pic>
        <p:nvPicPr>
          <p:cNvPr id="121" name="image4.png" descr="image4.png"/>
          <p:cNvPicPr>
            <a:picLocks noChangeAspect="1"/>
          </p:cNvPicPr>
          <p:nvPr/>
        </p:nvPicPr>
        <p:blipFill>
          <a:blip r:embed="rId2"/>
          <a:stretch>
            <a:fillRect/>
          </a:stretch>
        </p:blipFill>
        <p:spPr>
          <a:xfrm>
            <a:off x="2768600" y="1790700"/>
            <a:ext cx="6637020" cy="3262885"/>
          </a:xfrm>
          <a:prstGeom prst="rect">
            <a:avLst/>
          </a:prstGeom>
          <a:ln w="12700">
            <a:miter lim="400000"/>
          </a:ln>
        </p:spPr>
      </p:pic>
      <p:sp>
        <p:nvSpPr>
          <p:cNvPr id="122"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129" name="Body Level One…"/>
          <p:cNvSpPr txBox="1">
            <a:spLocks noGrp="1"/>
          </p:cNvSpPr>
          <p:nvPr>
            <p:ph type="body" idx="1"/>
          </p:nvPr>
        </p:nvSpPr>
        <p:spPr>
          <a:xfrm>
            <a:off x="293511" y="685800"/>
            <a:ext cx="11582401" cy="5486400"/>
          </a:xfrm>
          <a:prstGeom prst="rect">
            <a:avLst/>
          </a:prstGeom>
        </p:spPr>
        <p:txBody>
          <a:bodyPr anchor="ctr"/>
          <a:lstStyle>
            <a:lvl1pPr>
              <a:lnSpc>
                <a:spcPct val="90000"/>
              </a:lnSpc>
              <a:spcBef>
                <a:spcPts val="0"/>
              </a:spcBef>
              <a:defRPr sz="10000"/>
            </a:lvl1pPr>
            <a:lvl2pPr marL="952500" indent="-952500">
              <a:lnSpc>
                <a:spcPct val="90000"/>
              </a:lnSpc>
              <a:spcBef>
                <a:spcPts val="0"/>
              </a:spcBef>
              <a:defRPr sz="10000"/>
            </a:lvl2pPr>
            <a:lvl3pPr marL="1363662" indent="-1143000">
              <a:lnSpc>
                <a:spcPct val="90000"/>
              </a:lnSpc>
              <a:spcBef>
                <a:spcPts val="0"/>
              </a:spcBef>
              <a:defRPr sz="10000"/>
            </a:lvl3pPr>
            <a:lvl4pPr marL="1592262" indent="-1143000">
              <a:lnSpc>
                <a:spcPct val="90000"/>
              </a:lnSpc>
              <a:spcBef>
                <a:spcPts val="0"/>
              </a:spcBef>
              <a:defRPr sz="10000"/>
            </a:lvl4pPr>
            <a:lvl5pPr marL="1612900" indent="-1270000">
              <a:lnSpc>
                <a:spcPct val="90000"/>
              </a:lnSpc>
              <a:spcBef>
                <a:spcPts val="0"/>
              </a:spcBef>
              <a:defRPr sz="10000"/>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1981200" y="1709740"/>
            <a:ext cx="9257770" cy="2852737"/>
          </a:xfrm>
          <a:prstGeom prst="rect">
            <a:avLst/>
          </a:prstGeom>
        </p:spPr>
        <p:txBody>
          <a:bodyPr/>
          <a:lstStyle>
            <a:lvl1pPr>
              <a:defRPr sz="6600"/>
            </a:lvl1pPr>
          </a:lstStyle>
          <a:p>
            <a:r>
              <a:t>Title Text</a:t>
            </a:r>
          </a:p>
        </p:txBody>
      </p:sp>
      <p:sp>
        <p:nvSpPr>
          <p:cNvPr id="138" name="Body Level One…"/>
          <p:cNvSpPr txBox="1">
            <a:spLocks noGrp="1"/>
          </p:cNvSpPr>
          <p:nvPr>
            <p:ph type="body" sz="quarter" idx="1"/>
          </p:nvPr>
        </p:nvSpPr>
        <p:spPr>
          <a:xfrm>
            <a:off x="1981200" y="4589464"/>
            <a:ext cx="9257770" cy="1500194"/>
          </a:xfrm>
          <a:prstGeom prst="rect">
            <a:avLst/>
          </a:prstGeom>
        </p:spPr>
        <p:txBody>
          <a:bodyPr/>
          <a:lstStyle>
            <a:lvl1pPr>
              <a:defRPr sz="3200"/>
            </a:lvl1pPr>
            <a:lvl2pPr marL="0" indent="0">
              <a:buSzTx/>
              <a:buNone/>
              <a:defRPr sz="3200"/>
            </a:lvl2pPr>
            <a:lvl3pPr marL="0" indent="0">
              <a:buSzTx/>
              <a:buNone/>
              <a:defRPr sz="3200"/>
            </a:lvl3pPr>
            <a:lvl4pPr marL="0" indent="0">
              <a:buSzTx/>
              <a:buNone/>
              <a:defRPr sz="3200"/>
            </a:lvl4pPr>
            <a:lvl5pPr marL="0" indent="0">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 Cardinal Section Header Res">
    <p:bg>
      <p:bgPr>
        <a:solidFill>
          <a:srgbClr val="000000"/>
        </a:solidFill>
        <a:effectLst/>
      </p:bgPr>
    </p:bg>
    <p:spTree>
      <p:nvGrpSpPr>
        <p:cNvPr id="1" name=""/>
        <p:cNvGrpSpPr/>
        <p:nvPr/>
      </p:nvGrpSpPr>
      <p:grpSpPr>
        <a:xfrm>
          <a:off x="0" y="0"/>
          <a:ext cx="0" cy="0"/>
          <a:chOff x="0" y="0"/>
          <a:chExt cx="0" cy="0"/>
        </a:xfrm>
      </p:grpSpPr>
      <p:pic>
        <p:nvPicPr>
          <p:cNvPr id="146" name="image2.png" descr="image2.png"/>
          <p:cNvPicPr>
            <a:picLocks noChangeAspect="1"/>
          </p:cNvPicPr>
          <p:nvPr/>
        </p:nvPicPr>
        <p:blipFill>
          <a:blip r:embed="rId2"/>
          <a:stretch>
            <a:fillRect/>
          </a:stretch>
        </p:blipFill>
        <p:spPr>
          <a:xfrm>
            <a:off x="365758" y="365758"/>
            <a:ext cx="1371604" cy="1828802"/>
          </a:xfrm>
          <a:prstGeom prst="rect">
            <a:avLst/>
          </a:prstGeom>
          <a:ln w="12700">
            <a:miter lim="400000"/>
          </a:ln>
        </p:spPr>
      </p:pic>
      <p:sp>
        <p:nvSpPr>
          <p:cNvPr id="147" name="Rectangle"/>
          <p:cNvSpPr/>
          <p:nvPr/>
        </p:nvSpPr>
        <p:spPr>
          <a:xfrm>
            <a:off x="-14749" y="365754"/>
            <a:ext cx="228601" cy="5715010"/>
          </a:xfrm>
          <a:prstGeom prst="rect">
            <a:avLst/>
          </a:prstGeom>
          <a:solidFill>
            <a:srgbClr val="FEFFFF"/>
          </a:solidFill>
          <a:ln w="12700">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sp>
        <p:nvSpPr>
          <p:cNvPr id="148" name="Title Text"/>
          <p:cNvSpPr txBox="1">
            <a:spLocks noGrp="1"/>
          </p:cNvSpPr>
          <p:nvPr>
            <p:ph type="title"/>
          </p:nvPr>
        </p:nvSpPr>
        <p:spPr>
          <a:xfrm>
            <a:off x="1981200" y="1709740"/>
            <a:ext cx="9257770" cy="2852737"/>
          </a:xfrm>
          <a:prstGeom prst="rect">
            <a:avLst/>
          </a:prstGeom>
        </p:spPr>
        <p:txBody>
          <a:bodyPr/>
          <a:lstStyle>
            <a:lvl1pPr>
              <a:defRPr sz="6600">
                <a:solidFill>
                  <a:srgbClr val="FEFFFF"/>
                </a:solidFill>
              </a:defRPr>
            </a:lvl1pPr>
          </a:lstStyle>
          <a:p>
            <a:r>
              <a:t>Title Text</a:t>
            </a:r>
          </a:p>
        </p:txBody>
      </p:sp>
      <p:sp>
        <p:nvSpPr>
          <p:cNvPr id="149" name="Body Level One…"/>
          <p:cNvSpPr txBox="1">
            <a:spLocks noGrp="1"/>
          </p:cNvSpPr>
          <p:nvPr>
            <p:ph type="body" sz="quarter" idx="1"/>
          </p:nvPr>
        </p:nvSpPr>
        <p:spPr>
          <a:xfrm>
            <a:off x="1981200" y="4589464"/>
            <a:ext cx="9257770" cy="1500194"/>
          </a:xfrm>
          <a:prstGeom prst="rect">
            <a:avLst/>
          </a:prstGeom>
        </p:spPr>
        <p:txBody>
          <a:bodyPr/>
          <a:lstStyle>
            <a:lvl1pPr>
              <a:defRPr sz="3200">
                <a:solidFill>
                  <a:srgbClr val="FEFFFF"/>
                </a:solidFill>
              </a:defRPr>
            </a:lvl1pPr>
            <a:lvl2pPr marL="0" indent="0">
              <a:buSzTx/>
              <a:buNone/>
              <a:defRPr sz="3200">
                <a:solidFill>
                  <a:srgbClr val="FEFFFF"/>
                </a:solidFill>
              </a:defRPr>
            </a:lvl2pPr>
            <a:lvl3pPr marL="0" indent="0">
              <a:buSzTx/>
              <a:buNone/>
              <a:defRPr sz="3200">
                <a:solidFill>
                  <a:srgbClr val="FEFFFF"/>
                </a:solidFill>
              </a:defRPr>
            </a:lvl3pPr>
            <a:lvl4pPr marL="0" indent="0">
              <a:buSzTx/>
              <a:buNone/>
              <a:defRPr sz="3200">
                <a:solidFill>
                  <a:srgbClr val="FEFFFF"/>
                </a:solidFill>
              </a:defRPr>
            </a:lvl4pPr>
            <a:lvl5pPr marL="0" indent="0">
              <a:buSzTx/>
              <a:buNone/>
              <a:defRPr sz="3200">
                <a:solidFill>
                  <a:srgbClr val="FEFFFF"/>
                </a:solidFill>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xfrm>
            <a:off x="2313992" y="262870"/>
            <a:ext cx="9270253" cy="685022"/>
          </a:xfrm>
          <a:prstGeom prst="rect">
            <a:avLst/>
          </a:prstGeom>
        </p:spPr>
        <p:txBody>
          <a:bodyPr/>
          <a:lstStyle/>
          <a:p>
            <a:r>
              <a:rPr dirty="0"/>
              <a:t>Title Text</a:t>
            </a:r>
          </a:p>
        </p:txBody>
      </p:sp>
      <p:sp>
        <p:nvSpPr>
          <p:cNvPr id="32" name="Body Level One…"/>
          <p:cNvSpPr txBox="1">
            <a:spLocks noGrp="1"/>
          </p:cNvSpPr>
          <p:nvPr>
            <p:ph type="body" idx="1"/>
          </p:nvPr>
        </p:nvSpPr>
        <p:spPr>
          <a:xfrm>
            <a:off x="2313992" y="947892"/>
            <a:ext cx="8937460" cy="5251728"/>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981200" y="1709740"/>
            <a:ext cx="9257770" cy="2852737"/>
          </a:xfrm>
          <a:prstGeom prst="rect">
            <a:avLst/>
          </a:prstGeom>
        </p:spPr>
        <p:txBody>
          <a:bodyPr/>
          <a:lstStyle>
            <a:lvl1pPr>
              <a:defRPr sz="6600"/>
            </a:lvl1pPr>
          </a:lstStyle>
          <a:p>
            <a:r>
              <a:t>Title Text</a:t>
            </a:r>
          </a:p>
        </p:txBody>
      </p:sp>
      <p:sp>
        <p:nvSpPr>
          <p:cNvPr id="41" name="Body Level One…"/>
          <p:cNvSpPr txBox="1">
            <a:spLocks noGrp="1"/>
          </p:cNvSpPr>
          <p:nvPr>
            <p:ph type="body" sz="quarter" idx="1"/>
          </p:nvPr>
        </p:nvSpPr>
        <p:spPr>
          <a:xfrm>
            <a:off x="1981200" y="4589464"/>
            <a:ext cx="9257770" cy="1500194"/>
          </a:xfrm>
          <a:prstGeom prst="rect">
            <a:avLst/>
          </a:prstGeom>
        </p:spPr>
        <p:txBody>
          <a:bodyPr/>
          <a:lstStyle>
            <a:lvl1pPr>
              <a:defRPr sz="3200"/>
            </a:lvl1pPr>
            <a:lvl2pPr marL="0" indent="0">
              <a:buSzTx/>
              <a:buNone/>
              <a:defRPr sz="3200"/>
            </a:lvl2pPr>
            <a:lvl3pPr marL="0" indent="0">
              <a:buSzTx/>
              <a:buNone/>
              <a:defRPr sz="3200"/>
            </a:lvl3pPr>
            <a:lvl4pPr marL="0" indent="0">
              <a:buSzTx/>
              <a:buNone/>
              <a:defRPr sz="3200"/>
            </a:lvl4pPr>
            <a:lvl5pPr marL="0" indent="0">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 Cardinal Section Header Res">
    <p:bg>
      <p:bgPr>
        <a:solidFill>
          <a:srgbClr val="000000"/>
        </a:solidFill>
        <a:effectLst/>
      </p:bgPr>
    </p:bg>
    <p:spTree>
      <p:nvGrpSpPr>
        <p:cNvPr id="1" name=""/>
        <p:cNvGrpSpPr/>
        <p:nvPr/>
      </p:nvGrpSpPr>
      <p:grpSpPr>
        <a:xfrm>
          <a:off x="0" y="0"/>
          <a:ext cx="0" cy="0"/>
          <a:chOff x="0" y="0"/>
          <a:chExt cx="0" cy="0"/>
        </a:xfrm>
      </p:grpSpPr>
      <p:pic>
        <p:nvPicPr>
          <p:cNvPr id="49" name="image2.png" descr="image2.png"/>
          <p:cNvPicPr>
            <a:picLocks noChangeAspect="1"/>
          </p:cNvPicPr>
          <p:nvPr/>
        </p:nvPicPr>
        <p:blipFill>
          <a:blip r:embed="rId2"/>
          <a:stretch>
            <a:fillRect/>
          </a:stretch>
        </p:blipFill>
        <p:spPr>
          <a:xfrm>
            <a:off x="365758" y="365758"/>
            <a:ext cx="1371604" cy="1828802"/>
          </a:xfrm>
          <a:prstGeom prst="rect">
            <a:avLst/>
          </a:prstGeom>
          <a:ln w="12700">
            <a:miter lim="400000"/>
          </a:ln>
        </p:spPr>
      </p:pic>
      <p:sp>
        <p:nvSpPr>
          <p:cNvPr id="50" name="Rectangle"/>
          <p:cNvSpPr/>
          <p:nvPr/>
        </p:nvSpPr>
        <p:spPr>
          <a:xfrm>
            <a:off x="-14749" y="365754"/>
            <a:ext cx="228601" cy="5715010"/>
          </a:xfrm>
          <a:prstGeom prst="rect">
            <a:avLst/>
          </a:prstGeom>
          <a:solidFill>
            <a:srgbClr val="FEFFFF"/>
          </a:solidFill>
          <a:ln w="12700">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sp>
        <p:nvSpPr>
          <p:cNvPr id="51" name="Title Text"/>
          <p:cNvSpPr txBox="1">
            <a:spLocks noGrp="1"/>
          </p:cNvSpPr>
          <p:nvPr>
            <p:ph type="title"/>
          </p:nvPr>
        </p:nvSpPr>
        <p:spPr>
          <a:xfrm>
            <a:off x="1981200" y="1709740"/>
            <a:ext cx="9257770" cy="2852737"/>
          </a:xfrm>
          <a:prstGeom prst="rect">
            <a:avLst/>
          </a:prstGeom>
        </p:spPr>
        <p:txBody>
          <a:bodyPr/>
          <a:lstStyle>
            <a:lvl1pPr>
              <a:defRPr sz="6600">
                <a:solidFill>
                  <a:srgbClr val="FEFFFF"/>
                </a:solidFill>
              </a:defRPr>
            </a:lvl1pPr>
          </a:lstStyle>
          <a:p>
            <a:r>
              <a:t>Title Text</a:t>
            </a:r>
          </a:p>
        </p:txBody>
      </p:sp>
      <p:sp>
        <p:nvSpPr>
          <p:cNvPr id="52" name="Body Level One…"/>
          <p:cNvSpPr txBox="1">
            <a:spLocks noGrp="1"/>
          </p:cNvSpPr>
          <p:nvPr>
            <p:ph type="body" sz="quarter" idx="1"/>
          </p:nvPr>
        </p:nvSpPr>
        <p:spPr>
          <a:xfrm>
            <a:off x="1981200" y="4589464"/>
            <a:ext cx="9257770" cy="1500194"/>
          </a:xfrm>
          <a:prstGeom prst="rect">
            <a:avLst/>
          </a:prstGeom>
        </p:spPr>
        <p:txBody>
          <a:bodyPr/>
          <a:lstStyle>
            <a:lvl1pPr>
              <a:defRPr sz="3200">
                <a:solidFill>
                  <a:srgbClr val="FEFFFF"/>
                </a:solidFill>
              </a:defRPr>
            </a:lvl1pPr>
            <a:lvl2pPr marL="0" indent="0">
              <a:buSzTx/>
              <a:buNone/>
              <a:defRPr sz="3200">
                <a:solidFill>
                  <a:srgbClr val="FEFFFF"/>
                </a:solidFill>
              </a:defRPr>
            </a:lvl2pPr>
            <a:lvl3pPr marL="0" indent="0">
              <a:buSzTx/>
              <a:buNone/>
              <a:defRPr sz="3200">
                <a:solidFill>
                  <a:srgbClr val="FEFFFF"/>
                </a:solidFill>
              </a:defRPr>
            </a:lvl3pPr>
            <a:lvl4pPr marL="0" indent="0">
              <a:buSzTx/>
              <a:buNone/>
              <a:defRPr sz="3200">
                <a:solidFill>
                  <a:srgbClr val="FEFFFF"/>
                </a:solidFill>
              </a:defRPr>
            </a:lvl4pPr>
            <a:lvl5pPr marL="0" indent="0">
              <a:buSzTx/>
              <a:buNone/>
              <a:defRPr sz="3200">
                <a:solidFill>
                  <a:srgbClr val="FEFFFF"/>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lumn">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981200" y="255826"/>
            <a:ext cx="9265706" cy="685021"/>
          </a:xfrm>
          <a:prstGeom prst="rect">
            <a:avLst/>
          </a:prstGeom>
        </p:spPr>
        <p:txBody>
          <a:bodyPr/>
          <a:lstStyle/>
          <a:p>
            <a:r>
              <a:t>Title Text</a:t>
            </a:r>
          </a:p>
        </p:txBody>
      </p:sp>
      <p:sp>
        <p:nvSpPr>
          <p:cNvPr id="61" name="Body Level One…"/>
          <p:cNvSpPr txBox="1">
            <a:spLocks noGrp="1"/>
          </p:cNvSpPr>
          <p:nvPr>
            <p:ph type="body" sz="half" idx="1"/>
          </p:nvPr>
        </p:nvSpPr>
        <p:spPr>
          <a:xfrm>
            <a:off x="1981200" y="984545"/>
            <a:ext cx="4572000" cy="5029130"/>
          </a:xfrm>
          <a:prstGeom prst="rect">
            <a:avLst/>
          </a:prstGeom>
        </p:spPr>
        <p:txBody>
          <a:bodyPr/>
          <a:lstStyle>
            <a:lvl1pPr>
              <a:defRPr sz="2400"/>
            </a:lvl1pPr>
            <a:lvl2pPr marL="274316" indent="-274316">
              <a:defRPr sz="2400"/>
            </a:lvl2pPr>
            <a:lvl3pPr marL="555302" indent="-274316">
              <a:defRPr sz="2400"/>
            </a:lvl3pPr>
            <a:lvl4pPr marL="585787" indent="-304800">
              <a:defRPr sz="2400"/>
            </a:lvl4pPr>
            <a:lvl5pPr marL="585787" indent="-304800">
              <a:defRPr sz="2400"/>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e two-columns">
    <p:spTree>
      <p:nvGrpSpPr>
        <p:cNvPr id="1" name=""/>
        <p:cNvGrpSpPr/>
        <p:nvPr/>
      </p:nvGrpSpPr>
      <p:grpSpPr>
        <a:xfrm>
          <a:off x="0" y="0"/>
          <a:ext cx="0" cy="0"/>
          <a:chOff x="0" y="0"/>
          <a:chExt cx="0" cy="0"/>
        </a:xfrm>
      </p:grpSpPr>
      <p:sp>
        <p:nvSpPr>
          <p:cNvPr id="69" name="Body Level One…"/>
          <p:cNvSpPr txBox="1">
            <a:spLocks noGrp="1"/>
          </p:cNvSpPr>
          <p:nvPr>
            <p:ph type="body" sz="quarter" idx="1"/>
          </p:nvPr>
        </p:nvSpPr>
        <p:spPr>
          <a:xfrm>
            <a:off x="1979833" y="951898"/>
            <a:ext cx="4572009" cy="541338"/>
          </a:xfrm>
          <a:prstGeom prst="rect">
            <a:avLst/>
          </a:prstGeom>
        </p:spPr>
        <p:txBody>
          <a:bodyPr anchor="b"/>
          <a:lstStyle/>
          <a:p>
            <a:r>
              <a:t>Body Level One</a:t>
            </a:r>
          </a:p>
          <a:p>
            <a:pPr lvl="1"/>
            <a:r>
              <a:t>Body Level Two</a:t>
            </a:r>
          </a:p>
          <a:p>
            <a:pPr lvl="2"/>
            <a:r>
              <a:t>Body Level Three</a:t>
            </a:r>
          </a:p>
          <a:p>
            <a:pPr lvl="3"/>
            <a:r>
              <a:t>Body Level Four</a:t>
            </a:r>
          </a:p>
          <a:p>
            <a:pPr lvl="4"/>
            <a:r>
              <a:t>Body Level Five</a:t>
            </a:r>
          </a:p>
        </p:txBody>
      </p:sp>
      <p:sp>
        <p:nvSpPr>
          <p:cNvPr id="70" name="Title Text"/>
          <p:cNvSpPr txBox="1">
            <a:spLocks noGrp="1"/>
          </p:cNvSpPr>
          <p:nvPr>
            <p:ph type="title"/>
          </p:nvPr>
        </p:nvSpPr>
        <p:spPr>
          <a:xfrm>
            <a:off x="1979833" y="257546"/>
            <a:ext cx="9491668" cy="682925"/>
          </a:xfrm>
          <a:prstGeom prst="rect">
            <a:avLst/>
          </a:prstGeom>
        </p:spPr>
        <p:txBody>
          <a:bodyPr/>
          <a:lstStyle/>
          <a:p>
            <a:r>
              <a:t>Title Text</a:t>
            </a:r>
          </a:p>
        </p:txBody>
      </p:sp>
      <p:sp>
        <p:nvSpPr>
          <p:cNvPr id="71" name="Body Level One…"/>
          <p:cNvSpPr txBox="1">
            <a:spLocks noGrp="1"/>
          </p:cNvSpPr>
          <p:nvPr>
            <p:ph type="body" sz="quarter" idx="13"/>
          </p:nvPr>
        </p:nvSpPr>
        <p:spPr>
          <a:xfrm>
            <a:off x="6899495" y="951897"/>
            <a:ext cx="4572007" cy="541346"/>
          </a:xfrm>
          <a:prstGeom prst="rect">
            <a:avLst/>
          </a:prstGeom>
        </p:spPr>
        <p:txBody>
          <a:bodyPr anchor="b"/>
          <a:lstStyle/>
          <a:p>
            <a:endParaRPr/>
          </a:p>
        </p:txBody>
      </p:sp>
      <p:sp>
        <p:nvSpPr>
          <p:cNvPr id="72"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9" name="Image"/>
          <p:cNvSpPr>
            <a:spLocks noGrp="1"/>
          </p:cNvSpPr>
          <p:nvPr>
            <p:ph type="pic" idx="13"/>
          </p:nvPr>
        </p:nvSpPr>
        <p:spPr>
          <a:xfrm>
            <a:off x="1981199" y="1095374"/>
            <a:ext cx="8917179" cy="5029202"/>
          </a:xfrm>
          <a:prstGeom prst="rect">
            <a:avLst/>
          </a:prstGeom>
        </p:spPr>
        <p:txBody>
          <a:bodyPr lIns="91439" tIns="45719" rIns="91439" bIns="45719">
            <a:noAutofit/>
          </a:bodyPr>
          <a:lstStyle/>
          <a:p>
            <a:endParaRPr/>
          </a:p>
        </p:txBody>
      </p:sp>
      <p:sp>
        <p:nvSpPr>
          <p:cNvPr id="80" name="Title Text"/>
          <p:cNvSpPr txBox="1">
            <a:spLocks noGrp="1"/>
          </p:cNvSpPr>
          <p:nvPr>
            <p:ph type="title"/>
          </p:nvPr>
        </p:nvSpPr>
        <p:spPr>
          <a:xfrm>
            <a:off x="1981199" y="262629"/>
            <a:ext cx="8906034" cy="685944"/>
          </a:xfrm>
          <a:prstGeom prst="rect">
            <a:avLst/>
          </a:prstGeom>
        </p:spPr>
        <p:txBody>
          <a:bodyPr/>
          <a:lstStyle/>
          <a:p>
            <a:r>
              <a:t>Title Text</a:t>
            </a:r>
          </a:p>
        </p:txBody>
      </p:sp>
      <p:sp>
        <p:nvSpPr>
          <p:cNvPr id="81"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ull Bleed Photo">
    <p:spTree>
      <p:nvGrpSpPr>
        <p:cNvPr id="1" name=""/>
        <p:cNvGrpSpPr/>
        <p:nvPr/>
      </p:nvGrpSpPr>
      <p:grpSpPr>
        <a:xfrm>
          <a:off x="0" y="0"/>
          <a:ext cx="0" cy="0"/>
          <a:chOff x="0" y="0"/>
          <a:chExt cx="0" cy="0"/>
        </a:xfrm>
      </p:grpSpPr>
      <p:sp>
        <p:nvSpPr>
          <p:cNvPr id="88" name="Image"/>
          <p:cNvSpPr>
            <a:spLocks noGrp="1"/>
          </p:cNvSpPr>
          <p:nvPr>
            <p:ph type="pic" idx="13"/>
          </p:nvPr>
        </p:nvSpPr>
        <p:spPr>
          <a:xfrm>
            <a:off x="1" y="0"/>
            <a:ext cx="12192001" cy="6858000"/>
          </a:xfrm>
          <a:prstGeom prst="rect">
            <a:avLst/>
          </a:prstGeom>
        </p:spPr>
        <p:txBody>
          <a:bodyPr lIns="91439" tIns="45719" rIns="91439" bIns="45719">
            <a:noAutofit/>
          </a:bodyPr>
          <a:lstStyle/>
          <a:p>
            <a:endParaRPr/>
          </a:p>
        </p:txBody>
      </p:sp>
      <p:sp>
        <p:nvSpPr>
          <p:cNvPr id="89" name="Title Text"/>
          <p:cNvSpPr txBox="1">
            <a:spLocks noGrp="1"/>
          </p:cNvSpPr>
          <p:nvPr>
            <p:ph type="title"/>
          </p:nvPr>
        </p:nvSpPr>
        <p:spPr>
          <a:xfrm>
            <a:off x="1640395" y="249260"/>
            <a:ext cx="9594313" cy="1188633"/>
          </a:xfrm>
          <a:prstGeom prst="rect">
            <a:avLst/>
          </a:prstGeom>
        </p:spPr>
        <p:txBody>
          <a:bodyPr/>
          <a:lstStyle>
            <a:lvl1pPr>
              <a:defRPr>
                <a:solidFill>
                  <a:srgbClr val="FFFFFF"/>
                </a:solidFill>
              </a:defRPr>
            </a:lvl1pPr>
          </a:lstStyle>
          <a:p>
            <a:r>
              <a:t>Title Text</a:t>
            </a:r>
          </a:p>
        </p:txBody>
      </p:sp>
      <p:sp>
        <p:nvSpPr>
          <p:cNvPr id="90"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Rectangle"/>
          <p:cNvSpPr/>
          <p:nvPr/>
        </p:nvSpPr>
        <p:spPr>
          <a:xfrm>
            <a:off x="0" y="365754"/>
            <a:ext cx="228600" cy="5715010"/>
          </a:xfrm>
          <a:prstGeom prst="rect">
            <a:avLst/>
          </a:prstGeom>
          <a:solidFill>
            <a:srgbClr val="000000"/>
          </a:solidFill>
          <a:ln w="12700">
            <a:solidFill>
              <a:srgbClr val="000000"/>
            </a:solidFill>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sp>
        <p:nvSpPr>
          <p:cNvPr id="4" name="Title Text"/>
          <p:cNvSpPr txBox="1">
            <a:spLocks noGrp="1"/>
          </p:cNvSpPr>
          <p:nvPr>
            <p:ph type="title"/>
          </p:nvPr>
        </p:nvSpPr>
        <p:spPr>
          <a:xfrm>
            <a:off x="1973989" y="249260"/>
            <a:ext cx="9270253" cy="6850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1981200" y="947892"/>
            <a:ext cx="9270252" cy="52517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80152" y="6404294"/>
            <a:ext cx="273652"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pic>
        <p:nvPicPr>
          <p:cNvPr id="8" name="Picture 7" descr="A picture containing text&#10;&#10;Description automatically generated">
            <a:extLst>
              <a:ext uri="{FF2B5EF4-FFF2-40B4-BE49-F238E27FC236}">
                <a16:creationId xmlns:a16="http://schemas.microsoft.com/office/drawing/2014/main" id="{41794D98-5D6B-2647-B01F-2F137E910E4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3873" y="1480058"/>
            <a:ext cx="1502053" cy="685022"/>
          </a:xfrm>
          <a:prstGeom prst="rect">
            <a:avLst/>
          </a:prstGeom>
        </p:spPr>
      </p:pic>
      <p:pic>
        <p:nvPicPr>
          <p:cNvPr id="9" name="Picture 8" descr="A logo with a zebra head&#10;&#10;Description automatically generated">
            <a:extLst>
              <a:ext uri="{FF2B5EF4-FFF2-40B4-BE49-F238E27FC236}">
                <a16:creationId xmlns:a16="http://schemas.microsoft.com/office/drawing/2014/main" id="{5D21A7F9-DEC9-083F-00D9-787C38996FC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331487"/>
            <a:ext cx="1714858" cy="9407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9pPr>
    </p:titleStyle>
    <p:bodyStyle>
      <a:lvl1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1pPr>
      <a:lvl2pPr marL="266700" marR="0" indent="-266700"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2pPr>
      <a:lvl3pPr marL="540701" marR="0" indent="-320034" algn="l" defTabSz="914400" rtl="0" latinLnBrk="0">
        <a:lnSpc>
          <a:spcPct val="110000"/>
        </a:lnSpc>
        <a:spcBef>
          <a:spcPts val="1000"/>
        </a:spcBef>
        <a:spcAft>
          <a:spcPts val="0"/>
        </a:spcAft>
        <a:buClrTx/>
        <a:buSzPct val="70000"/>
        <a:buFontTx/>
        <a:buChar char="◦"/>
        <a:tabLst/>
        <a:defRPr sz="2800" b="0" i="0" u="none" strike="noStrike" cap="none" spc="100" baseline="0">
          <a:ln>
            <a:noFill/>
          </a:ln>
          <a:solidFill>
            <a:srgbClr val="000000"/>
          </a:solidFill>
          <a:uFillTx/>
          <a:latin typeface="+mn-lt"/>
          <a:ea typeface="+mn-ea"/>
          <a:cs typeface="+mn-cs"/>
          <a:sym typeface="Helvetica"/>
        </a:defRPr>
      </a:lvl3pPr>
      <a:lvl4pPr marL="769298" marR="0" indent="-320035"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4pPr>
      <a:lvl5pPr marL="609600" marR="0" indent="-266700"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5pPr>
      <a:lvl6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6pPr>
      <a:lvl7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7pPr>
      <a:lvl8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8pPr>
      <a:lvl9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r/xXJCynugg4" TargetMode="External"/><Relationship Id="rId2" Type="http://schemas.openxmlformats.org/officeDocument/2006/relationships/hyperlink" Target="mailto:echo@ehlers-danlo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cho@ehlers-danlos.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2C84-965A-2644-9B2B-0FDAD122A5C3}"/>
              </a:ext>
            </a:extLst>
          </p:cNvPr>
          <p:cNvSpPr>
            <a:spLocks noGrp="1"/>
          </p:cNvSpPr>
          <p:nvPr>
            <p:ph type="title"/>
          </p:nvPr>
        </p:nvSpPr>
        <p:spPr/>
        <p:txBody>
          <a:bodyPr>
            <a:normAutofit/>
          </a:bodyPr>
          <a:lstStyle/>
          <a:p>
            <a:pPr algn="ctr"/>
            <a:r>
              <a:rPr lang="en-US" sz="2400" dirty="0"/>
              <a:t>Guidelines for Submitting your Patient Case Study</a:t>
            </a:r>
          </a:p>
        </p:txBody>
      </p:sp>
      <p:sp>
        <p:nvSpPr>
          <p:cNvPr id="3" name="Text Placeholder 2">
            <a:extLst>
              <a:ext uri="{FF2B5EF4-FFF2-40B4-BE49-F238E27FC236}">
                <a16:creationId xmlns:a16="http://schemas.microsoft.com/office/drawing/2014/main" id="{B4AC2599-0C02-0E44-8C7E-4EC15CB45495}"/>
              </a:ext>
            </a:extLst>
          </p:cNvPr>
          <p:cNvSpPr>
            <a:spLocks noGrp="1"/>
          </p:cNvSpPr>
          <p:nvPr>
            <p:ph type="body" idx="1"/>
          </p:nvPr>
        </p:nvSpPr>
        <p:spPr>
          <a:xfrm>
            <a:off x="2196533" y="1039386"/>
            <a:ext cx="9270253" cy="4989434"/>
          </a:xfrm>
        </p:spPr>
        <p:txBody>
          <a:bodyPr lIns="45718" tIns="45718" rIns="45718" bIns="45718" anchor="t">
            <a:normAutofit/>
          </a:bodyPr>
          <a:lstStyle/>
          <a:p>
            <a:pPr marL="342900" lvl="0" indent="-342900">
              <a:buFont typeface="Arial" panose="020B0604020202020204" pitchFamily="34" charset="0"/>
              <a:buChar char="•"/>
            </a:pPr>
            <a:r>
              <a:rPr lang="en-GB" sz="1500" dirty="0">
                <a:solidFill>
                  <a:schemeClr val="tx1"/>
                </a:solidFill>
              </a:rPr>
              <a:t>Your case study should give a brief outline of your experience working with this patient / client. See the next slide for further details.</a:t>
            </a:r>
          </a:p>
          <a:p>
            <a:pPr marL="342900" lvl="0" indent="-342900">
              <a:buFont typeface="Arial" panose="020B0604020202020204" pitchFamily="34" charset="0"/>
              <a:buChar char="•"/>
            </a:pPr>
            <a:r>
              <a:rPr lang="en-GB" sz="1500" dirty="0"/>
              <a:t>Your submission must not contain patient identifiable information, and content should relate to the session topic. We kindly ask you not to present cases about yourself or family members.</a:t>
            </a:r>
          </a:p>
          <a:p>
            <a:pPr marL="342900" lvl="0" indent="-342900">
              <a:buFont typeface="Arial" panose="020B0604020202020204" pitchFamily="34" charset="0"/>
              <a:buChar char="•"/>
            </a:pPr>
            <a:r>
              <a:rPr lang="en-GB" sz="1500" dirty="0"/>
              <a:t>As we have an international audience, please avoid abbreviations, and use the generic and not the trade names of medications and medical devices. </a:t>
            </a:r>
          </a:p>
          <a:p>
            <a:pPr marL="342900" lvl="0" indent="-342900">
              <a:buFont typeface="Arial" panose="020B0604020202020204" pitchFamily="34" charset="0"/>
              <a:buChar char="•"/>
            </a:pPr>
            <a:r>
              <a:rPr lang="en-GB" sz="1500" dirty="0"/>
              <a:t>Your presentation should last no more </a:t>
            </a:r>
            <a:r>
              <a:rPr lang="en-GB" sz="1500" dirty="0">
                <a:solidFill>
                  <a:schemeClr val="tx1"/>
                </a:solidFill>
              </a:rPr>
              <a:t>than 10 minutes, to allow for 10 to 15 minutes </a:t>
            </a:r>
            <a:r>
              <a:rPr lang="en-GB" sz="1500" dirty="0"/>
              <a:t>of discussion. </a:t>
            </a:r>
          </a:p>
          <a:p>
            <a:pPr marL="342900" lvl="0" indent="-342900">
              <a:buFont typeface="Arial" panose="020B0604020202020204" pitchFamily="34" charset="0"/>
              <a:buChar char="•"/>
            </a:pPr>
            <a:r>
              <a:rPr lang="en-GB" sz="1500" dirty="0"/>
              <a:t>You may run your own presentation, or we will run it for you from our hub whilst you speak over them and guide us forward. </a:t>
            </a:r>
          </a:p>
          <a:p>
            <a:pPr marL="342900" lvl="0" indent="-342900">
              <a:buFont typeface="Arial" panose="020B0604020202020204" pitchFamily="34" charset="0"/>
              <a:buChar char="•"/>
            </a:pPr>
            <a:r>
              <a:rPr lang="en-GB" sz="1500" dirty="0"/>
              <a:t>Please email your case study to </a:t>
            </a:r>
            <a:r>
              <a:rPr lang="en-GB" sz="1500" dirty="0">
                <a:hlinkClick r:id="rId2"/>
              </a:rPr>
              <a:t>echo@ehlers-danlos.com</a:t>
            </a:r>
            <a:r>
              <a:rPr lang="en-GB" sz="1500" dirty="0"/>
              <a:t> </a:t>
            </a:r>
            <a:r>
              <a:rPr lang="en-GB" sz="1500" dirty="0">
                <a:solidFill>
                  <a:schemeClr val="tx1"/>
                </a:solidFill>
              </a:rPr>
              <a:t>at least 2 days prior </a:t>
            </a:r>
            <a:r>
              <a:rPr lang="en-GB" sz="1500" dirty="0"/>
              <a:t>to the session.</a:t>
            </a:r>
          </a:p>
          <a:p>
            <a:pPr marL="342900" lvl="0" indent="-342900">
              <a:buFont typeface="Arial" panose="020B0604020202020204" pitchFamily="34" charset="0"/>
              <a:buChar char="•"/>
            </a:pPr>
            <a:r>
              <a:rPr lang="en-GB" sz="1500" dirty="0"/>
              <a:t>Please ensure you complete the ‘Case Study Disclosure Form’ by going to the following link: </a:t>
            </a:r>
            <a:r>
              <a:rPr lang="en-GB" sz="1500" dirty="0">
                <a:hlinkClick r:id="rId3"/>
              </a:rPr>
              <a:t>https://forms.office.com</a:t>
            </a:r>
            <a:r>
              <a:rPr lang="en-GB" sz="1500">
                <a:hlinkClick r:id="rId3"/>
              </a:rPr>
              <a:t>/r/xXJCynugg4</a:t>
            </a:r>
            <a:r>
              <a:rPr lang="en-GB" sz="1500"/>
              <a:t>.</a:t>
            </a:r>
            <a:endParaRPr lang="en-GB" sz="1500" dirty="0"/>
          </a:p>
          <a:p>
            <a:endParaRPr lang="en-US" dirty="0"/>
          </a:p>
        </p:txBody>
      </p:sp>
      <p:sp>
        <p:nvSpPr>
          <p:cNvPr id="4" name="TextBox 3">
            <a:extLst>
              <a:ext uri="{FF2B5EF4-FFF2-40B4-BE49-F238E27FC236}">
                <a16:creationId xmlns:a16="http://schemas.microsoft.com/office/drawing/2014/main" id="{199D5FF3-1862-B64C-A5F2-9B92D59ED368}"/>
              </a:ext>
            </a:extLst>
          </p:cNvPr>
          <p:cNvSpPr txBox="1"/>
          <p:nvPr/>
        </p:nvSpPr>
        <p:spPr>
          <a:xfrm>
            <a:off x="1973989" y="6028820"/>
            <a:ext cx="949279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FF0000"/>
                </a:solidFill>
                <a:effectLst/>
                <a:uFillTx/>
                <a:latin typeface="+mn-lt"/>
                <a:ea typeface="+mn-ea"/>
                <a:cs typeface="+mn-cs"/>
                <a:sym typeface="Helvetica"/>
              </a:rPr>
              <a:t>Once you have prepared your presentation, please delete this slide and the next slide</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FF0000"/>
                </a:solidFill>
                <a:effectLst/>
                <a:uFillTx/>
                <a:latin typeface="+mn-lt"/>
                <a:ea typeface="+mn-ea"/>
                <a:cs typeface="+mn-cs"/>
                <a:sym typeface="Helvetica"/>
              </a:rPr>
              <a:t>so that the presentation starts from the slide titled ‘Case Presentation’.</a:t>
            </a:r>
          </a:p>
        </p:txBody>
      </p:sp>
    </p:spTree>
    <p:extLst>
      <p:ext uri="{BB962C8B-B14F-4D97-AF65-F5344CB8AC3E}">
        <p14:creationId xmlns:p14="http://schemas.microsoft.com/office/powerpoint/2010/main" val="37903379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421" y="384196"/>
            <a:ext cx="9007365" cy="1218062"/>
          </a:xfrm>
        </p:spPr>
        <p:txBody>
          <a:bodyPr>
            <a:noAutofit/>
          </a:bodyPr>
          <a:lstStyle/>
          <a:p>
            <a:r>
              <a:rPr lang="en-US" sz="1400" b="0" dirty="0">
                <a:solidFill>
                  <a:srgbClr val="FF0000"/>
                </a:solidFill>
              </a:rPr>
              <a:t>Using </a:t>
            </a:r>
            <a:r>
              <a:rPr lang="en-GB" sz="1400" b="0" dirty="0">
                <a:solidFill>
                  <a:srgbClr val="FF0000"/>
                </a:solidFill>
              </a:rPr>
              <a:t>the template set out in the next two slides, build your presentation using </a:t>
            </a:r>
            <a:r>
              <a:rPr lang="en-US" sz="1400" b="0" dirty="0">
                <a:solidFill>
                  <a:srgbClr val="FF0000"/>
                </a:solidFill>
              </a:rPr>
              <a:t>summary dot points rather than paragraphs of text, font size 16 or more, spacing each section across several slides as needs be, and starting a fresh slide for each section. Please complete any of the following sections outlined below that you consider relevant to your presentation / question(s). Try to keep content to approx. 10 slides or less given the 10-minute time limitation. </a:t>
            </a:r>
          </a:p>
        </p:txBody>
      </p:sp>
      <p:sp>
        <p:nvSpPr>
          <p:cNvPr id="3" name="Text Placeholder 2"/>
          <p:cNvSpPr>
            <a:spLocks noGrp="1"/>
          </p:cNvSpPr>
          <p:nvPr>
            <p:ph type="body" idx="1"/>
          </p:nvPr>
        </p:nvSpPr>
        <p:spPr>
          <a:xfrm>
            <a:off x="2459420" y="1895660"/>
            <a:ext cx="9007365" cy="3651700"/>
          </a:xfrm>
        </p:spPr>
        <p:txBody>
          <a:bodyPr>
            <a:noAutofit/>
          </a:bodyPr>
          <a:lstStyle/>
          <a:p>
            <a:r>
              <a:rPr lang="en-GB" sz="1800" dirty="0"/>
              <a:t>Your case study should give a brief outline of your experience working with this patient / client. Please include:</a:t>
            </a:r>
          </a:p>
          <a:p>
            <a:pPr marL="457200" indent="-457200">
              <a:buFont typeface="Arial" panose="020B0604020202020204" pitchFamily="34" charset="0"/>
              <a:buChar char="•"/>
            </a:pPr>
            <a:r>
              <a:rPr lang="en-GB" sz="1800" dirty="0"/>
              <a:t>General information such as age, gender and diagnosis if known.</a:t>
            </a:r>
          </a:p>
          <a:p>
            <a:pPr marL="457200" indent="-457200">
              <a:buFont typeface="Arial" panose="020B0604020202020204" pitchFamily="34" charset="0"/>
              <a:buChar char="•"/>
            </a:pPr>
            <a:r>
              <a:rPr lang="en-GB" sz="1800" dirty="0"/>
              <a:t>Symptoms that may be impacting movement practice or progressions (</a:t>
            </a:r>
            <a:r>
              <a:rPr lang="en-GB" sz="1800" dirty="0" err="1"/>
              <a:t>eg</a:t>
            </a:r>
            <a:r>
              <a:rPr lang="en-GB" sz="1800" dirty="0"/>
              <a:t> pain, surgeries, POTs).</a:t>
            </a:r>
          </a:p>
          <a:p>
            <a:pPr marL="457200" indent="-457200">
              <a:buFont typeface="Arial" panose="020B0604020202020204" pitchFamily="34" charset="0"/>
              <a:buChar char="•"/>
            </a:pPr>
            <a:r>
              <a:rPr lang="en-GB" sz="1800" dirty="0"/>
              <a:t>Details of treatments / therapies you have explored with this patient / client.</a:t>
            </a:r>
          </a:p>
          <a:p>
            <a:pPr marL="457200" indent="-457200">
              <a:buFont typeface="Arial" panose="020B0604020202020204" pitchFamily="34" charset="0"/>
              <a:buChar char="•"/>
            </a:pPr>
            <a:r>
              <a:rPr lang="en-GB" sz="1800" dirty="0"/>
              <a:t>Current issues or concerns around movement / exercise / therapy.</a:t>
            </a:r>
          </a:p>
          <a:p>
            <a:pPr marL="457200" indent="-457200">
              <a:buFont typeface="Arial" panose="020B0604020202020204" pitchFamily="34" charset="0"/>
              <a:buChar char="•"/>
            </a:pPr>
            <a:r>
              <a:rPr lang="en-GB" sz="1800" dirty="0"/>
              <a:t>Questions sought from the group.</a:t>
            </a:r>
          </a:p>
        </p:txBody>
      </p:sp>
      <p:sp>
        <p:nvSpPr>
          <p:cNvPr id="4" name="TextBox 3">
            <a:extLst>
              <a:ext uri="{FF2B5EF4-FFF2-40B4-BE49-F238E27FC236}">
                <a16:creationId xmlns:a16="http://schemas.microsoft.com/office/drawing/2014/main" id="{CE7BA7BF-D40E-A24D-ABAE-E3B3881D6498}"/>
              </a:ext>
            </a:extLst>
          </p:cNvPr>
          <p:cNvSpPr txBox="1"/>
          <p:nvPr/>
        </p:nvSpPr>
        <p:spPr>
          <a:xfrm>
            <a:off x="2459421" y="5725071"/>
            <a:ext cx="900736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FF0000"/>
                </a:solidFill>
                <a:effectLst/>
                <a:uFillTx/>
                <a:latin typeface="+mn-lt"/>
                <a:ea typeface="+mn-ea"/>
                <a:cs typeface="+mn-cs"/>
                <a:sym typeface="Helvetica"/>
              </a:rPr>
              <a:t>Once you have prepared your presentation, please delete this slide and the previous slide</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FF0000"/>
                </a:solidFill>
                <a:effectLst/>
                <a:uFillTx/>
                <a:latin typeface="+mn-lt"/>
                <a:ea typeface="+mn-ea"/>
                <a:cs typeface="+mn-cs"/>
                <a:sym typeface="Helvetica"/>
              </a:rPr>
              <a:t>so that the presentation starts from the slide titled ‘Case Presentation’.</a:t>
            </a:r>
          </a:p>
        </p:txBody>
      </p:sp>
    </p:spTree>
    <p:extLst>
      <p:ext uri="{BB962C8B-B14F-4D97-AF65-F5344CB8AC3E}">
        <p14:creationId xmlns:p14="http://schemas.microsoft.com/office/powerpoint/2010/main" val="19928411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03F2C-697A-4DCD-A1AA-F5676D4553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AE29F6EC-D7DB-480D-B59D-497D7AF84B71}"/>
              </a:ext>
            </a:extLst>
          </p:cNvPr>
          <p:cNvSpPr>
            <a:spLocks noChangeArrowheads="1"/>
          </p:cNvSpPr>
          <p:nvPr/>
        </p:nvSpPr>
        <p:spPr bwMode="auto">
          <a:xfrm>
            <a:off x="2703646" y="1218023"/>
            <a:ext cx="8912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Please send completed c</a:t>
            </a:r>
            <a:r>
              <a:rPr lang="en-GB" altLang="en-US" sz="1200" b="1" dirty="0">
                <a:solidFill>
                  <a:schemeClr val="tx1"/>
                </a:solidFill>
                <a:latin typeface="Arial" panose="020B0604020202020204" pitchFamily="34" charset="0"/>
                <a:ea typeface="Times New Roman" panose="02020603050405020304" pitchFamily="18" charset="0"/>
                <a:cs typeface="Arial" panose="020B0604020202020204" pitchFamily="34" charset="0"/>
              </a:rPr>
              <a:t>ase presentation form 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hlinkClick r:id="rId2"/>
              </a:rPr>
              <a:t>echo@ehlers-danlos.c</a:t>
            </a:r>
            <a:r>
              <a:rPr lang="en-GB" altLang="en-US" sz="1200" b="1" dirty="0" err="1">
                <a:solidFill>
                  <a:schemeClr val="tx1"/>
                </a:solidFill>
                <a:latin typeface="Arial" panose="020B0604020202020204" pitchFamily="34" charset="0"/>
                <a:cs typeface="Arial" panose="020B0604020202020204" pitchFamily="34" charset="0"/>
                <a:hlinkClick r:id="rId2"/>
              </a:rPr>
              <a:t>om</a:t>
            </a:r>
            <a:endParaRPr kumimoji="0" lang="en-US" altLang="en-US" sz="12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0EC47CFE-89BA-4F92-9084-96522D4A4828}"/>
              </a:ext>
            </a:extLst>
          </p:cNvPr>
          <p:cNvSpPr txBox="1"/>
          <p:nvPr/>
        </p:nvSpPr>
        <p:spPr>
          <a:xfrm>
            <a:off x="2703646" y="609344"/>
            <a:ext cx="89129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Helvetica"/>
              </a:rPr>
              <a:t>Case Presentation</a:t>
            </a:r>
          </a:p>
        </p:txBody>
      </p:sp>
      <p:sp>
        <p:nvSpPr>
          <p:cNvPr id="2" name="TextBox 1"/>
          <p:cNvSpPr txBox="1"/>
          <p:nvPr/>
        </p:nvSpPr>
        <p:spPr>
          <a:xfrm>
            <a:off x="2703646" y="2163513"/>
            <a:ext cx="8912913" cy="3118803"/>
          </a:xfrm>
          <a:prstGeom prst="rect">
            <a:avLst/>
          </a:prstGeom>
          <a:noFill/>
          <a:ln w="158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sym typeface="Helvetica"/>
              </a:rPr>
              <a:t>Case Number: </a:t>
            </a:r>
            <a:r>
              <a:rPr kumimoji="0" lang="en-US" sz="2000" i="0" u="none" strike="noStrike" cap="none" spc="0" normalizeH="0" baseline="0" dirty="0">
                <a:ln>
                  <a:noFill/>
                </a:ln>
                <a:solidFill>
                  <a:srgbClr val="000000"/>
                </a:solidFill>
                <a:effectLst/>
                <a:uFillTx/>
                <a:sym typeface="Helvetica"/>
              </a:rPr>
              <a:t>(to be completed by EDS ECHO Staff)</a:t>
            </a:r>
          </a:p>
          <a:p>
            <a:pPr marL="0" marR="0" indent="0" algn="l" defTabSz="914400" rtl="0" fontAlgn="auto" latinLnBrk="0" hangingPunct="0">
              <a:lnSpc>
                <a:spcPct val="100000"/>
              </a:lnSpc>
              <a:spcBef>
                <a:spcPts val="0"/>
              </a:spcBef>
              <a:spcAft>
                <a:spcPts val="0"/>
              </a:spcAft>
              <a:buClrTx/>
              <a:buSzTx/>
              <a:buFontTx/>
              <a:buNone/>
              <a:tabLst/>
            </a:pPr>
            <a:endParaRPr lang="en-US" sz="2000" b="1" dirty="0"/>
          </a:p>
          <a:p>
            <a:pPr marL="0" marR="0" indent="0" algn="l" defTabSz="914400" rtl="0" fontAlgn="auto" latinLnBrk="0" hangingPunct="0">
              <a:lnSpc>
                <a:spcPct val="100000"/>
              </a:lnSpc>
              <a:spcBef>
                <a:spcPts val="0"/>
              </a:spcBef>
              <a:spcAft>
                <a:spcPts val="0"/>
              </a:spcAft>
              <a:buClrTx/>
              <a:buSzTx/>
              <a:buFontTx/>
              <a:buNone/>
              <a:tabLst/>
            </a:pPr>
            <a:endParaRPr lang="en-US" sz="2000" b="1" dirty="0"/>
          </a:p>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sym typeface="Helvetica"/>
              </a:rPr>
              <a:t>Case</a:t>
            </a:r>
            <a:r>
              <a:rPr kumimoji="0" lang="en-US" sz="2000" b="1" i="0" u="none" strike="noStrike" cap="none" spc="0" normalizeH="0" dirty="0">
                <a:ln>
                  <a:noFill/>
                </a:ln>
                <a:solidFill>
                  <a:srgbClr val="000000"/>
                </a:solidFill>
                <a:effectLst/>
                <a:uFillTx/>
                <a:sym typeface="Helvetica"/>
              </a:rPr>
              <a:t> Presenter Name:</a:t>
            </a:r>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dirty="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2000" b="1" dirty="0"/>
              <a:t>Case Presenter Role:</a:t>
            </a:r>
            <a:endParaRPr lang="en-US" sz="2000" b="1" baseline="0" dirty="0"/>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dirty="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2000" b="1" dirty="0"/>
              <a:t>Patient Demographics Age:		Gender:	Race: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dirty="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8" name="Picture 7" descr="A red and black sign with black text&#10;&#10;Description automatically generated">
            <a:extLst>
              <a:ext uri="{FF2B5EF4-FFF2-40B4-BE49-F238E27FC236}">
                <a16:creationId xmlns:a16="http://schemas.microsoft.com/office/drawing/2014/main" id="{B2FE7C07-93E9-6FAA-B3BD-D5DE1E402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938" y="363175"/>
            <a:ext cx="1541517" cy="87673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2CB8-FAC6-0A4A-913F-B22BB9376E8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F19419-C875-0546-8018-031FF5C3D2F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853805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E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816292EB4134FB27105DEB88AA2EA" ma:contentTypeVersion="17" ma:contentTypeDescription="Create a new document." ma:contentTypeScope="" ma:versionID="efe6fab90545f4c64ed38c301e785fe1">
  <xsd:schema xmlns:xsd="http://www.w3.org/2001/XMLSchema" xmlns:xs="http://www.w3.org/2001/XMLSchema" xmlns:p="http://schemas.microsoft.com/office/2006/metadata/properties" xmlns:ns2="e34849dc-c2b2-419e-9b1b-52225194dd29" xmlns:ns3="6d9c53b8-a099-4395-8099-74b54f8a4862" targetNamespace="http://schemas.microsoft.com/office/2006/metadata/properties" ma:root="true" ma:fieldsID="a7099b58c7c9c9907b08d9503a098950" ns2:_="" ns3:_="">
    <xsd:import namespace="e34849dc-c2b2-419e-9b1b-52225194dd29"/>
    <xsd:import namespace="6d9c53b8-a099-4395-8099-74b54f8a4862"/>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849dc-c2b2-419e-9b1b-52225194dd29"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9c53b8-a099-4395-8099-74b54f8a48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niqueSourceRef xmlns="e34849dc-c2b2-419e-9b1b-52225194dd29" xsi:nil="true"/>
    <FileHash xmlns="e34849dc-c2b2-419e-9b1b-52225194dd29" xsi:nil="true"/>
    <CloudMigratorOriginId xmlns="e34849dc-c2b2-419e-9b1b-52225194dd29" xsi:nil="true"/>
    <CloudMigratorVersion xmlns="e34849dc-c2b2-419e-9b1b-52225194dd29" xsi:nil="true"/>
  </documentManagement>
</p:properties>
</file>

<file path=customXml/itemProps1.xml><?xml version="1.0" encoding="utf-8"?>
<ds:datastoreItem xmlns:ds="http://schemas.openxmlformats.org/officeDocument/2006/customXml" ds:itemID="{41DDD95C-BFD3-43EA-9459-37240CB7D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849dc-c2b2-419e-9b1b-52225194dd29"/>
    <ds:schemaRef ds:uri="6d9c53b8-a099-4395-8099-74b54f8a4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3F892-CCE7-443A-8430-1F702D0D5F18}">
  <ds:schemaRefs>
    <ds:schemaRef ds:uri="http://schemas.microsoft.com/sharepoint/v3/contenttype/forms"/>
  </ds:schemaRefs>
</ds:datastoreItem>
</file>

<file path=customXml/itemProps3.xml><?xml version="1.0" encoding="utf-8"?>
<ds:datastoreItem xmlns:ds="http://schemas.openxmlformats.org/officeDocument/2006/customXml" ds:itemID="{526AFE6A-21ED-4233-8AB8-7F128F302AC5}">
  <ds:schemaRefs>
    <ds:schemaRef ds:uri="http://schemas.microsoft.com/office/2006/metadata/properties"/>
    <ds:schemaRef ds:uri="http://schemas.microsoft.com/office/infopath/2007/PartnerControls"/>
    <ds:schemaRef ds:uri="e34849dc-c2b2-419e-9b1b-52225194dd29"/>
  </ds:schemaRefs>
</ds:datastoreItem>
</file>

<file path=docProps/app.xml><?xml version="1.0" encoding="utf-8"?>
<Properties xmlns="http://schemas.openxmlformats.org/officeDocument/2006/extended-properties" xmlns:vt="http://schemas.openxmlformats.org/officeDocument/2006/docPropsVTypes">
  <TotalTime>458</TotalTime>
  <Words>458</Words>
  <Application>Microsoft Macintosh PowerPoint</Application>
  <PresentationFormat>Widescreen</PresentationFormat>
  <Paragraphs>30</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Helvetica</vt:lpstr>
      <vt:lpstr>Lucida Grande</vt:lpstr>
      <vt:lpstr>Trebuchet MS</vt:lpstr>
      <vt:lpstr>White</vt:lpstr>
      <vt:lpstr>Guidelines for Submitting your Patient Case Study</vt:lpstr>
      <vt:lpstr>Using the template set out in the next two slides, build your presentation using summary dot points rather than paragraphs of text, font size 16 or more, spacing each section across several slides as needs be, and starting a fresh slide for each section. Please complete any of the following sections outlined below that you consider relevant to your presentation / question(s). Try to keep content to approx. 10 slides or less given the 10-minute time limitation.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Ballard</dc:creator>
  <cp:lastModifiedBy>Paul Gardener</cp:lastModifiedBy>
  <cp:revision>50</cp:revision>
  <dcterms:modified xsi:type="dcterms:W3CDTF">2024-03-20T12:40:27Z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0x010100E21816292EB4134FB27105DEB88AA2EA</vt:lpwstr>
  </property>
</Properties>
</file>